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8" r:id="rId11"/>
    <p:sldId id="269" r:id="rId12"/>
    <p:sldId id="267" r:id="rId13"/>
    <p:sldId id="270" r:id="rId14"/>
    <p:sldId id="273" r:id="rId15"/>
    <p:sldId id="272" r:id="rId16"/>
    <p:sldId id="274" r:id="rId17"/>
    <p:sldId id="275" r:id="rId18"/>
    <p:sldId id="276" r:id="rId19"/>
    <p:sldId id="271" r:id="rId20"/>
    <p:sldId id="277" r:id="rId21"/>
    <p:sldId id="278" r:id="rId22"/>
    <p:sldId id="279" r:id="rId23"/>
    <p:sldId id="308" r:id="rId24"/>
    <p:sldId id="309" r:id="rId25"/>
    <p:sldId id="31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91D420-FEA2-4D6F-B0DB-60F5DC62618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5"/>
            <p14:sldId id="268"/>
            <p14:sldId id="269"/>
            <p14:sldId id="267"/>
          </p14:sldIdLst>
        </p14:section>
        <p14:section name="Xử lí Mahalanobis" id="{25433188-489D-4816-9368-7703A30D4954}">
          <p14:sldIdLst>
            <p14:sldId id="270"/>
            <p14:sldId id="273"/>
            <p14:sldId id="272"/>
            <p14:sldId id="274"/>
            <p14:sldId id="275"/>
            <p14:sldId id="276"/>
            <p14:sldId id="271"/>
            <p14:sldId id="277"/>
            <p14:sldId id="278"/>
            <p14:sldId id="279"/>
            <p14:sldId id="308"/>
            <p14:sldId id="309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F9E918-E8FD-4AC9-B699-E0F86D869C07}" v="56" dt="2024-07-14T10:08:58.0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7481" autoAdjust="0"/>
  </p:normalViewPr>
  <p:slideViewPr>
    <p:cSldViewPr snapToGrid="0">
      <p:cViewPr varScale="1">
        <p:scale>
          <a:sx n="67" d="100"/>
          <a:sy n="67" d="100"/>
        </p:scale>
        <p:origin x="7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 Thanh Luan" userId="600d64f34c8f77ee" providerId="LiveId" clId="{6AF9E918-E8FD-4AC9-B699-E0F86D869C07}"/>
    <pc:docChg chg="undo custSel addSld delSld modSld sldOrd addSection modSection">
      <pc:chgData name="Le Thanh Luan" userId="600d64f34c8f77ee" providerId="LiveId" clId="{6AF9E918-E8FD-4AC9-B699-E0F86D869C07}" dt="2024-07-14T10:09:20.936" v="2774" actId="207"/>
      <pc:docMkLst>
        <pc:docMk/>
      </pc:docMkLst>
      <pc:sldChg chg="addSp delSp modSp add mod">
        <pc:chgData name="Le Thanh Luan" userId="600d64f34c8f77ee" providerId="LiveId" clId="{6AF9E918-E8FD-4AC9-B699-E0F86D869C07}" dt="2024-06-30T07:07:07.203" v="9" actId="14100"/>
        <pc:sldMkLst>
          <pc:docMk/>
          <pc:sldMk cId="2957515210" sldId="262"/>
        </pc:sldMkLst>
        <pc:spChg chg="del">
          <ac:chgData name="Le Thanh Luan" userId="600d64f34c8f77ee" providerId="LiveId" clId="{6AF9E918-E8FD-4AC9-B699-E0F86D869C07}" dt="2024-06-30T07:05:12.343" v="1" actId="478"/>
          <ac:spMkLst>
            <pc:docMk/>
            <pc:sldMk cId="2957515210" sldId="262"/>
            <ac:spMk id="2" creationId="{457E618B-A6C9-5B0B-11FA-D5D7E3A24275}"/>
          </ac:spMkLst>
        </pc:s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23" creationId="{4CA45EA1-6F8C-59D6-FC96-A73D8EAA7850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28" creationId="{9613D1E9-F011-C30A-31C1-80862B7922FF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31" creationId="{C287A4C7-2561-3B45-FDC9-7E14FD5D571D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34" creationId="{7A00054F-9BFF-1115-25BE-DAE07D97C7A1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42" creationId="{7EA6A0FD-C8DD-5C2C-456F-6858E63D8F2B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50" creationId="{4B3F77A6-6A96-0898-C6DF-00691F428220}"/>
          </ac:grpSpMkLst>
        </pc:grpChg>
        <pc:grpChg chg="del">
          <ac:chgData name="Le Thanh Luan" userId="600d64f34c8f77ee" providerId="LiveId" clId="{6AF9E918-E8FD-4AC9-B699-E0F86D869C07}" dt="2024-06-30T07:05:12.343" v="1" actId="478"/>
          <ac:grpSpMkLst>
            <pc:docMk/>
            <pc:sldMk cId="2957515210" sldId="262"/>
            <ac:grpSpMk id="60" creationId="{08479DF0-F2C8-41B1-476A-E1747E12582B}"/>
          </ac:grpSpMkLst>
        </pc:grpChg>
        <pc:picChg chg="add mod">
          <ac:chgData name="Le Thanh Luan" userId="600d64f34c8f77ee" providerId="LiveId" clId="{6AF9E918-E8FD-4AC9-B699-E0F86D869C07}" dt="2024-06-30T07:05:18.660" v="5" actId="1076"/>
          <ac:picMkLst>
            <pc:docMk/>
            <pc:sldMk cId="2957515210" sldId="262"/>
            <ac:picMk id="4" creationId="{015BB7D9-E4B0-FF70-486F-349E6C8E017F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5" creationId="{6944854B-9B71-DCA7-1BFB-36BBE6A77865}"/>
          </ac:picMkLst>
        </pc:picChg>
        <pc:picChg chg="add mod">
          <ac:chgData name="Le Thanh Luan" userId="600d64f34c8f77ee" providerId="LiveId" clId="{6AF9E918-E8FD-4AC9-B699-E0F86D869C07}" dt="2024-06-30T07:07:07.203" v="9" actId="14100"/>
          <ac:picMkLst>
            <pc:docMk/>
            <pc:sldMk cId="2957515210" sldId="262"/>
            <ac:picMk id="7" creationId="{5D48532A-529F-5B67-2FE0-F73353279F95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9" creationId="{D961F54F-3382-6E97-240F-B9F3DE5BB2A9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12" creationId="{01E720DD-65AD-BE3F-5FE0-2A143A707270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14" creationId="{5E7CE12C-8A4B-EED9-D69E-09EBD937C36F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16" creationId="{8C7037E2-1157-7F86-82F3-CAAC8FD83183}"/>
          </ac:picMkLst>
        </pc:picChg>
        <pc:picChg chg="del">
          <ac:chgData name="Le Thanh Luan" userId="600d64f34c8f77ee" providerId="LiveId" clId="{6AF9E918-E8FD-4AC9-B699-E0F86D869C07}" dt="2024-06-30T07:05:12.343" v="1" actId="478"/>
          <ac:picMkLst>
            <pc:docMk/>
            <pc:sldMk cId="2957515210" sldId="262"/>
            <ac:picMk id="18" creationId="{54C969A5-B7FB-867F-8B91-40184686260C}"/>
          </ac:picMkLst>
        </pc:pic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19" creationId="{3AEF287C-A853-07AE-D48F-069CFFBC96B5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20" creationId="{078EAD73-C0AF-0DA0-44BA-7C8E067DB3A8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35" creationId="{1608CC9D-F374-E119-3858-0706B4A09BAE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36" creationId="{F8C2DE9A-7BB5-28A7-37D9-615F94DB7AA5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37" creationId="{A318FBDF-3467-65DE-182F-D01CCE8B27E3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38" creationId="{A8AAE096-62A7-AE30-532C-BB787839AF73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39" creationId="{0CC13376-EABE-EFD4-6A4D-D6F45A17F276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51" creationId="{8EECE5F0-98E6-54FE-1B15-3D82340B838C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61" creationId="{57647BBE-3645-46C4-A86C-D5AB626F45C1}"/>
          </ac:inkMkLst>
        </pc:inkChg>
        <pc:inkChg chg="del">
          <ac:chgData name="Le Thanh Luan" userId="600d64f34c8f77ee" providerId="LiveId" clId="{6AF9E918-E8FD-4AC9-B699-E0F86D869C07}" dt="2024-06-30T07:05:12.343" v="1" actId="478"/>
          <ac:inkMkLst>
            <pc:docMk/>
            <pc:sldMk cId="2957515210" sldId="262"/>
            <ac:inkMk id="62" creationId="{90854599-40DE-719C-A4EE-C8631C04DA7A}"/>
          </ac:inkMkLst>
        </pc:inkChg>
      </pc:sldChg>
      <pc:sldChg chg="addSp delSp modSp add mod">
        <pc:chgData name="Le Thanh Luan" userId="600d64f34c8f77ee" providerId="LiveId" clId="{6AF9E918-E8FD-4AC9-B699-E0F86D869C07}" dt="2024-07-02T16:03:52.528" v="764" actId="1076"/>
        <pc:sldMkLst>
          <pc:docMk/>
          <pc:sldMk cId="3129588636" sldId="263"/>
        </pc:sldMkLst>
        <pc:spChg chg="add mod">
          <ac:chgData name="Le Thanh Luan" userId="600d64f34c8f77ee" providerId="LiveId" clId="{6AF9E918-E8FD-4AC9-B699-E0F86D869C07}" dt="2024-06-30T07:39:36.364" v="37" actId="1076"/>
          <ac:spMkLst>
            <pc:docMk/>
            <pc:sldMk cId="3129588636" sldId="263"/>
            <ac:spMk id="13" creationId="{081FA630-9FEF-CC92-F036-134AD385259C}"/>
          </ac:spMkLst>
        </pc:spChg>
        <pc:spChg chg="add mod">
          <ac:chgData name="Le Thanh Luan" userId="600d64f34c8f77ee" providerId="LiveId" clId="{6AF9E918-E8FD-4AC9-B699-E0F86D869C07}" dt="2024-06-30T07:39:59.275" v="41" actId="1076"/>
          <ac:spMkLst>
            <pc:docMk/>
            <pc:sldMk cId="3129588636" sldId="263"/>
            <ac:spMk id="20" creationId="{0135A2EE-F0D0-3E35-C984-4E5CE667BA8E}"/>
          </ac:spMkLst>
        </pc:spChg>
        <pc:spChg chg="add mod">
          <ac:chgData name="Le Thanh Luan" userId="600d64f34c8f77ee" providerId="LiveId" clId="{6AF9E918-E8FD-4AC9-B699-E0F86D869C07}" dt="2024-06-30T07:40:04.171" v="45" actId="20577"/>
          <ac:spMkLst>
            <pc:docMk/>
            <pc:sldMk cId="3129588636" sldId="263"/>
            <ac:spMk id="21" creationId="{73F8D4F3-F71B-E25D-BF3C-2BBEFFA98AFC}"/>
          </ac:spMkLst>
        </pc:spChg>
        <pc:spChg chg="add mod">
          <ac:chgData name="Le Thanh Luan" userId="600d64f34c8f77ee" providerId="LiveId" clId="{6AF9E918-E8FD-4AC9-B699-E0F86D869C07}" dt="2024-06-30T07:40:15.188" v="50" actId="20577"/>
          <ac:spMkLst>
            <pc:docMk/>
            <pc:sldMk cId="3129588636" sldId="263"/>
            <ac:spMk id="23" creationId="{F509278D-EC6A-ED04-65D9-14D02759F465}"/>
          </ac:spMkLst>
        </pc:spChg>
        <pc:spChg chg="add mod">
          <ac:chgData name="Le Thanh Luan" userId="600d64f34c8f77ee" providerId="LiveId" clId="{6AF9E918-E8FD-4AC9-B699-E0F86D869C07}" dt="2024-06-30T07:40:42.789" v="60"/>
          <ac:spMkLst>
            <pc:docMk/>
            <pc:sldMk cId="3129588636" sldId="263"/>
            <ac:spMk id="24" creationId="{6E9F0BAA-68F1-A700-F457-F57B608BBB92}"/>
          </ac:spMkLst>
        </pc:spChg>
        <pc:spChg chg="add mod">
          <ac:chgData name="Le Thanh Luan" userId="600d64f34c8f77ee" providerId="LiveId" clId="{6AF9E918-E8FD-4AC9-B699-E0F86D869C07}" dt="2024-06-30T07:40:51.264" v="68" actId="20577"/>
          <ac:spMkLst>
            <pc:docMk/>
            <pc:sldMk cId="3129588636" sldId="263"/>
            <ac:spMk id="25" creationId="{7E98F930-4095-1F02-06FE-BDB5E131E253}"/>
          </ac:spMkLst>
        </pc:spChg>
        <pc:spChg chg="add del">
          <ac:chgData name="Le Thanh Luan" userId="600d64f34c8f77ee" providerId="LiveId" clId="{6AF9E918-E8FD-4AC9-B699-E0F86D869C07}" dt="2024-06-30T07:52:07.419" v="143" actId="478"/>
          <ac:spMkLst>
            <pc:docMk/>
            <pc:sldMk cId="3129588636" sldId="263"/>
            <ac:spMk id="26" creationId="{70FC5FCF-C43C-CD10-A4A4-BD1108060904}"/>
          </ac:spMkLst>
        </pc:spChg>
        <pc:spChg chg="add del mod">
          <ac:chgData name="Le Thanh Luan" userId="600d64f34c8f77ee" providerId="LiveId" clId="{6AF9E918-E8FD-4AC9-B699-E0F86D869C07}" dt="2024-06-30T07:52:17.706" v="146" actId="478"/>
          <ac:spMkLst>
            <pc:docMk/>
            <pc:sldMk cId="3129588636" sldId="263"/>
            <ac:spMk id="27" creationId="{FE961ABD-CB7D-12FF-1C49-086D89B26C36}"/>
          </ac:spMkLst>
        </pc:spChg>
        <pc:spChg chg="add del mod">
          <ac:chgData name="Le Thanh Luan" userId="600d64f34c8f77ee" providerId="LiveId" clId="{6AF9E918-E8FD-4AC9-B699-E0F86D869C07}" dt="2024-06-30T07:52:35.810" v="149" actId="478"/>
          <ac:spMkLst>
            <pc:docMk/>
            <pc:sldMk cId="3129588636" sldId="263"/>
            <ac:spMk id="28" creationId="{8451A31C-D254-BDA0-EF59-2F7F70777EDF}"/>
          </ac:spMkLst>
        </pc:spChg>
        <pc:spChg chg="add del">
          <ac:chgData name="Le Thanh Luan" userId="600d64f34c8f77ee" providerId="LiveId" clId="{6AF9E918-E8FD-4AC9-B699-E0F86D869C07}" dt="2024-06-30T07:52:50.624" v="151" actId="478"/>
          <ac:spMkLst>
            <pc:docMk/>
            <pc:sldMk cId="3129588636" sldId="263"/>
            <ac:spMk id="29" creationId="{3C52F54F-A98E-E48D-837B-7A880A2D5671}"/>
          </ac:spMkLst>
        </pc:spChg>
        <pc:spChg chg="add del">
          <ac:chgData name="Le Thanh Luan" userId="600d64f34c8f77ee" providerId="LiveId" clId="{6AF9E918-E8FD-4AC9-B699-E0F86D869C07}" dt="2024-06-30T07:53:12.311" v="153" actId="11529"/>
          <ac:spMkLst>
            <pc:docMk/>
            <pc:sldMk cId="3129588636" sldId="263"/>
            <ac:spMk id="30" creationId="{E3FEFB8C-11CB-FB82-82D6-A7F62B30B6C3}"/>
          </ac:spMkLst>
        </pc:spChg>
        <pc:spChg chg="add mod">
          <ac:chgData name="Le Thanh Luan" userId="600d64f34c8f77ee" providerId="LiveId" clId="{6AF9E918-E8FD-4AC9-B699-E0F86D869C07}" dt="2024-06-30T07:53:55.568" v="163" actId="1076"/>
          <ac:spMkLst>
            <pc:docMk/>
            <pc:sldMk cId="3129588636" sldId="263"/>
            <ac:spMk id="31" creationId="{8F9DFE80-330A-5FB4-42D8-CD901763B6F7}"/>
          </ac:spMkLst>
        </pc:spChg>
        <pc:spChg chg="add mod">
          <ac:chgData name="Le Thanh Luan" userId="600d64f34c8f77ee" providerId="LiveId" clId="{6AF9E918-E8FD-4AC9-B699-E0F86D869C07}" dt="2024-06-30T07:54:07.688" v="165" actId="1076"/>
          <ac:spMkLst>
            <pc:docMk/>
            <pc:sldMk cId="3129588636" sldId="263"/>
            <ac:spMk id="32" creationId="{D7FBE01D-7A7B-7E5B-EC62-E785B3A91BE1}"/>
          </ac:spMkLst>
        </pc:spChg>
        <pc:spChg chg="add mod">
          <ac:chgData name="Le Thanh Luan" userId="600d64f34c8f77ee" providerId="LiveId" clId="{6AF9E918-E8FD-4AC9-B699-E0F86D869C07}" dt="2024-06-30T08:04:53.608" v="278"/>
          <ac:spMkLst>
            <pc:docMk/>
            <pc:sldMk cId="3129588636" sldId="263"/>
            <ac:spMk id="34" creationId="{AC977E5F-BE24-7311-2287-F5E41DDEC72A}"/>
          </ac:spMkLst>
        </pc:spChg>
        <pc:spChg chg="add del mod">
          <ac:chgData name="Le Thanh Luan" userId="600d64f34c8f77ee" providerId="LiveId" clId="{6AF9E918-E8FD-4AC9-B699-E0F86D869C07}" dt="2024-06-30T07:56:01.391" v="185" actId="478"/>
          <ac:spMkLst>
            <pc:docMk/>
            <pc:sldMk cId="3129588636" sldId="263"/>
            <ac:spMk id="36" creationId="{1A836087-BD93-C310-67A2-C9EBEAC34BEA}"/>
          </ac:spMkLst>
        </pc:spChg>
        <pc:spChg chg="add mod">
          <ac:chgData name="Le Thanh Luan" userId="600d64f34c8f77ee" providerId="LiveId" clId="{6AF9E918-E8FD-4AC9-B699-E0F86D869C07}" dt="2024-06-30T07:57:15.189" v="229" actId="2711"/>
          <ac:spMkLst>
            <pc:docMk/>
            <pc:sldMk cId="3129588636" sldId="263"/>
            <ac:spMk id="38" creationId="{91245EA6-C2AF-635F-9156-FFC31442EBCE}"/>
          </ac:spMkLst>
        </pc:spChg>
        <pc:spChg chg="add mod">
          <ac:chgData name="Le Thanh Luan" userId="600d64f34c8f77ee" providerId="LiveId" clId="{6AF9E918-E8FD-4AC9-B699-E0F86D869C07}" dt="2024-06-30T07:56:53.033" v="214" actId="2711"/>
          <ac:spMkLst>
            <pc:docMk/>
            <pc:sldMk cId="3129588636" sldId="263"/>
            <ac:spMk id="39" creationId="{24C3F23F-189A-AB33-56B9-328386EF0F6A}"/>
          </ac:spMkLst>
        </pc:spChg>
        <pc:spChg chg="add mod">
          <ac:chgData name="Le Thanh Luan" userId="600d64f34c8f77ee" providerId="LiveId" clId="{6AF9E918-E8FD-4AC9-B699-E0F86D869C07}" dt="2024-06-30T07:56:46.124" v="213" actId="403"/>
          <ac:spMkLst>
            <pc:docMk/>
            <pc:sldMk cId="3129588636" sldId="263"/>
            <ac:spMk id="40" creationId="{135E1775-CC3C-9E98-9C21-CA032DA07DDC}"/>
          </ac:spMkLst>
        </pc:spChg>
        <pc:spChg chg="add del mod">
          <ac:chgData name="Le Thanh Luan" userId="600d64f34c8f77ee" providerId="LiveId" clId="{6AF9E918-E8FD-4AC9-B699-E0F86D869C07}" dt="2024-07-02T16:03:50.520" v="763" actId="1076"/>
          <ac:spMkLst>
            <pc:docMk/>
            <pc:sldMk cId="3129588636" sldId="263"/>
            <ac:spMk id="41" creationId="{7C0E6BFB-DB30-2B89-5F52-2678B83FCB2B}"/>
          </ac:spMkLst>
        </pc:spChg>
        <pc:spChg chg="add mod">
          <ac:chgData name="Le Thanh Luan" userId="600d64f34c8f77ee" providerId="LiveId" clId="{6AF9E918-E8FD-4AC9-B699-E0F86D869C07}" dt="2024-07-02T16:03:52.528" v="764" actId="1076"/>
          <ac:spMkLst>
            <pc:docMk/>
            <pc:sldMk cId="3129588636" sldId="263"/>
            <ac:spMk id="42" creationId="{BC2A4CAE-70AC-CD24-54FC-987A14921CE7}"/>
          </ac:spMkLst>
        </pc:spChg>
        <pc:spChg chg="add mod">
          <ac:chgData name="Le Thanh Luan" userId="600d64f34c8f77ee" providerId="LiveId" clId="{6AF9E918-E8FD-4AC9-B699-E0F86D869C07}" dt="2024-06-30T08:02:50.614" v="263" actId="1076"/>
          <ac:spMkLst>
            <pc:docMk/>
            <pc:sldMk cId="3129588636" sldId="263"/>
            <ac:spMk id="43" creationId="{FC57D756-2761-F78C-642A-C11F8B09F501}"/>
          </ac:spMkLst>
        </pc:spChg>
        <pc:spChg chg="add mod">
          <ac:chgData name="Le Thanh Luan" userId="600d64f34c8f77ee" providerId="LiveId" clId="{6AF9E918-E8FD-4AC9-B699-E0F86D869C07}" dt="2024-06-30T08:03:14.317" v="266" actId="1076"/>
          <ac:spMkLst>
            <pc:docMk/>
            <pc:sldMk cId="3129588636" sldId="263"/>
            <ac:spMk id="45" creationId="{6B19857F-F0C6-A9CB-8769-D8DF10D424A0}"/>
          </ac:spMkLst>
        </pc:spChg>
        <pc:spChg chg="add del mod">
          <ac:chgData name="Le Thanh Luan" userId="600d64f34c8f77ee" providerId="LiveId" clId="{6AF9E918-E8FD-4AC9-B699-E0F86D869C07}" dt="2024-06-30T08:03:58.719" v="270" actId="478"/>
          <ac:spMkLst>
            <pc:docMk/>
            <pc:sldMk cId="3129588636" sldId="263"/>
            <ac:spMk id="47" creationId="{A26D6713-FCB1-34AF-77B8-6A76B6C0D02C}"/>
          </ac:spMkLst>
        </pc:spChg>
        <pc:picChg chg="del">
          <ac:chgData name="Le Thanh Luan" userId="600d64f34c8f77ee" providerId="LiveId" clId="{6AF9E918-E8FD-4AC9-B699-E0F86D869C07}" dt="2024-06-30T07:37:23.739" v="11" actId="478"/>
          <ac:picMkLst>
            <pc:docMk/>
            <pc:sldMk cId="3129588636" sldId="263"/>
            <ac:picMk id="4" creationId="{015BB7D9-E4B0-FF70-486F-349E6C8E017F}"/>
          </ac:picMkLst>
        </pc:picChg>
        <pc:picChg chg="del">
          <ac:chgData name="Le Thanh Luan" userId="600d64f34c8f77ee" providerId="LiveId" clId="{6AF9E918-E8FD-4AC9-B699-E0F86D869C07}" dt="2024-06-30T07:37:23.739" v="11" actId="478"/>
          <ac:picMkLst>
            <pc:docMk/>
            <pc:sldMk cId="3129588636" sldId="263"/>
            <ac:picMk id="7" creationId="{5D48532A-529F-5B67-2FE0-F73353279F95}"/>
          </ac:picMkLst>
        </pc:picChg>
        <pc:cxnChg chg="add mod">
          <ac:chgData name="Le Thanh Luan" userId="600d64f34c8f77ee" providerId="LiveId" clId="{6AF9E918-E8FD-4AC9-B699-E0F86D869C07}" dt="2024-06-30T07:39:09.612" v="31" actId="1076"/>
          <ac:cxnSpMkLst>
            <pc:docMk/>
            <pc:sldMk cId="3129588636" sldId="263"/>
            <ac:cxnSpMk id="3" creationId="{8912D034-6067-543F-D2A9-21B2B31E5BC9}"/>
          </ac:cxnSpMkLst>
        </pc:cxnChg>
        <pc:cxnChg chg="add mod">
          <ac:chgData name="Le Thanh Luan" userId="600d64f34c8f77ee" providerId="LiveId" clId="{6AF9E918-E8FD-4AC9-B699-E0F86D869C07}" dt="2024-06-30T07:39:09.612" v="31" actId="1076"/>
          <ac:cxnSpMkLst>
            <pc:docMk/>
            <pc:sldMk cId="3129588636" sldId="263"/>
            <ac:cxnSpMk id="6" creationId="{1D3B0FB1-07C6-8BED-A8F8-BBEC611EDB8F}"/>
          </ac:cxnSpMkLst>
        </pc:cxnChg>
        <pc:cxnChg chg="add del mod">
          <ac:chgData name="Le Thanh Luan" userId="600d64f34c8f77ee" providerId="LiveId" clId="{6AF9E918-E8FD-4AC9-B699-E0F86D869C07}" dt="2024-06-30T07:38:17.710" v="22" actId="478"/>
          <ac:cxnSpMkLst>
            <pc:docMk/>
            <pc:sldMk cId="3129588636" sldId="263"/>
            <ac:cxnSpMk id="10" creationId="{87995440-9361-17D4-B622-1DEAC2A34131}"/>
          </ac:cxnSpMkLst>
        </pc:cxnChg>
        <pc:cxnChg chg="add mod">
          <ac:chgData name="Le Thanh Luan" userId="600d64f34c8f77ee" providerId="LiveId" clId="{6AF9E918-E8FD-4AC9-B699-E0F86D869C07}" dt="2024-06-30T07:39:14.179" v="32" actId="1076"/>
          <ac:cxnSpMkLst>
            <pc:docMk/>
            <pc:sldMk cId="3129588636" sldId="263"/>
            <ac:cxnSpMk id="11" creationId="{35F18DD0-FBD4-71D1-6B4F-7969DE42AFAC}"/>
          </ac:cxnSpMkLst>
        </pc:cxnChg>
        <pc:cxnChg chg="add mod">
          <ac:chgData name="Le Thanh Luan" userId="600d64f34c8f77ee" providerId="LiveId" clId="{6AF9E918-E8FD-4AC9-B699-E0F86D869C07}" dt="2024-06-30T07:39:32.911" v="36" actId="1582"/>
          <ac:cxnSpMkLst>
            <pc:docMk/>
            <pc:sldMk cId="3129588636" sldId="263"/>
            <ac:cxnSpMk id="18" creationId="{E3E5C813-2CFE-C9DB-190C-2F6691DFBC26}"/>
          </ac:cxnSpMkLst>
        </pc:cxnChg>
      </pc:sldChg>
      <pc:sldChg chg="addSp delSp modSp add mod">
        <pc:chgData name="Le Thanh Luan" userId="600d64f34c8f77ee" providerId="LiveId" clId="{6AF9E918-E8FD-4AC9-B699-E0F86D869C07}" dt="2024-06-30T07:51:00.411" v="141"/>
        <pc:sldMkLst>
          <pc:docMk/>
          <pc:sldMk cId="2159198011" sldId="264"/>
        </pc:sldMkLst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13" creationId="{081FA630-9FEF-CC92-F036-134AD385259C}"/>
          </ac:spMkLst>
        </pc:spChg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20" creationId="{0135A2EE-F0D0-3E35-C984-4E5CE667BA8E}"/>
          </ac:spMkLst>
        </pc:spChg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21" creationId="{73F8D4F3-F71B-E25D-BF3C-2BBEFFA98AFC}"/>
          </ac:spMkLst>
        </pc:spChg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23" creationId="{F509278D-EC6A-ED04-65D9-14D02759F465}"/>
          </ac:spMkLst>
        </pc:spChg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24" creationId="{6E9F0BAA-68F1-A700-F457-F57B608BBB92}"/>
          </ac:spMkLst>
        </pc:spChg>
        <pc:spChg chg="del">
          <ac:chgData name="Le Thanh Luan" userId="600d64f34c8f77ee" providerId="LiveId" clId="{6AF9E918-E8FD-4AC9-B699-E0F86D869C07}" dt="2024-06-30T07:50:01.358" v="70" actId="478"/>
          <ac:spMkLst>
            <pc:docMk/>
            <pc:sldMk cId="2159198011" sldId="264"/>
            <ac:spMk id="25" creationId="{7E98F930-4095-1F02-06FE-BDB5E131E253}"/>
          </ac:spMkLst>
        </pc:s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7" creationId="{DAEFCD31-FF78-634F-395F-A58C6BD41B28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14" creationId="{BD3EAF8F-44EC-235F-BD95-3D539E8DEB81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29" creationId="{3DE1BEEC-DB55-4193-5861-7E0C6697E2FF}"/>
          </ac:grpSpMkLst>
        </pc:grpChg>
        <pc:grpChg chg="del mod">
          <ac:chgData name="Le Thanh Luan" userId="600d64f34c8f77ee" providerId="LiveId" clId="{6AF9E918-E8FD-4AC9-B699-E0F86D869C07}" dt="2024-06-30T07:50:34.390" v="108"/>
          <ac:grpSpMkLst>
            <pc:docMk/>
            <pc:sldMk cId="2159198011" sldId="264"/>
            <ac:grpSpMk id="43" creationId="{A4DD1E80-C701-9465-0583-380579B5CD55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44" creationId="{A307F103-F10B-1127-0139-945B82656E2F}"/>
          </ac:grpSpMkLst>
        </pc:grpChg>
        <pc:grpChg chg="del mod">
          <ac:chgData name="Le Thanh Luan" userId="600d64f34c8f77ee" providerId="LiveId" clId="{6AF9E918-E8FD-4AC9-B699-E0F86D869C07}" dt="2024-06-30T07:50:44.266" v="122"/>
          <ac:grpSpMkLst>
            <pc:docMk/>
            <pc:sldMk cId="2159198011" sldId="264"/>
            <ac:grpSpMk id="45" creationId="{DF560519-F123-BE3F-9D6C-C56F366AECE3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51" creationId="{9B6D0F77-45D4-7CD4-363E-004C35D1ED4B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54" creationId="{C39588E3-70FB-1EC4-32FB-61F8D9F3E747}"/>
          </ac:grpSpMkLst>
        </pc:grpChg>
        <pc:grpChg chg="del 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65" creationId="{A028AE16-1D1D-C865-4300-4BF48FAB12A8}"/>
          </ac:grpSpMkLst>
        </pc:grpChg>
        <pc:grpChg chg="mod">
          <ac:chgData name="Le Thanh Luan" userId="600d64f34c8f77ee" providerId="LiveId" clId="{6AF9E918-E8FD-4AC9-B699-E0F86D869C07}" dt="2024-06-30T07:51:00.411" v="141"/>
          <ac:grpSpMkLst>
            <pc:docMk/>
            <pc:sldMk cId="2159198011" sldId="264"/>
            <ac:grpSpMk id="84" creationId="{A7AF8CAE-7149-CCC6-3713-25BD449BDABF}"/>
          </ac:grpSpMkLst>
        </pc:grp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2" creationId="{F7443B1F-DF67-37D0-14CE-B94AFEFD399C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" creationId="{832739FD-B8D2-1EB8-C799-8638070300C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" creationId="{4B805A66-968B-326F-EE29-282FCB556D3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8" creationId="{CCAB5E5C-40CB-A79B-6D01-50921C02015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9" creationId="{F25FB949-2620-81D2-D9A1-1EE9C331F956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0" creationId="{07BD817D-F301-928C-BED0-828D17A7897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2" creationId="{97564FF6-209E-E7A1-FE09-BF4699C36CD4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5" creationId="{EC3A84FF-2F58-4B65-1D7C-4B976EBDDA4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6" creationId="{A435410A-DC7B-CD56-E0A7-E047B29C465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7" creationId="{01DA6E70-E27B-4FB8-7A81-5B2D9C1DE5C0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19" creationId="{D1978E75-3762-BA4C-C2F0-DF70D90AE05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22" creationId="{48743A92-31C7-A505-AD68-51339D9D80A1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26" creationId="{E4F13D7A-8906-52C8-86EF-CA10EF768EAE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27" creationId="{F64A6E81-0865-B4D7-8F76-E5382883C29C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28" creationId="{1928B952-1D0E-B4DB-BA2F-33CACC101F7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0" creationId="{A6967656-7E41-E4D2-E9DF-4A704023378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1" creationId="{3DCC48A0-B7CE-E8F8-77B9-8A37D51DDDA5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2" creationId="{E149AEC7-8A76-B2EF-8D0C-2DA80C920367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3" creationId="{E4FC04AD-D53A-28EB-26B3-83D793A35F3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4" creationId="{A8819C0A-4B23-A447-BA4A-BF6173A19DE6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5" creationId="{33B7FBD4-8EE8-E31A-D39A-20878D2F6F42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6" creationId="{DCC0CFD6-ABAF-4CCE-4DB3-00F79F98F021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7" creationId="{BB748888-0761-F920-8A48-31AF455B926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8" creationId="{0A7883F6-A363-9667-EAE9-1803AD6CD5A4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39" creationId="{84A3060D-349B-9AFD-FFB3-8FECA1B8776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0" creationId="{095AD09F-4B0F-D2A5-20B7-3E2382F0C9B0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1" creationId="{23E6CD70-C7E6-E560-B2CB-98691A04C64D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2" creationId="{9AA864DE-19E0-6E24-1D3C-AB4B73DB2CE7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6" creationId="{FE3CBD07-3DE4-5BE4-1BDE-09F78766ABCE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7" creationId="{70FA9B24-BFE0-5787-59C6-013F62E28F7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8" creationId="{D9397EF5-E7AA-8500-3613-9FCBF047D40A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49" creationId="{D1FDE4F7-743B-F78B-7D1A-E7146C4700C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0" creationId="{5A8504F8-2445-F841-F121-78829A4B5871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2" creationId="{483422A4-617C-ED62-A5C7-80EB416D5EF7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3" creationId="{808CA52E-2C4B-F9D8-5B37-716836A54305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5" creationId="{CDD46C78-7589-531B-9BD6-E2E61D4E42ED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6" creationId="{6FCA3C54-B726-24F3-7999-3AFDBBEB3CF4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7" creationId="{C4F3DEEE-352B-3457-3C2C-C76EFE29B8ED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8" creationId="{773C62A2-3A67-D759-FCD9-3C88E928C99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59" creationId="{93216462-F63A-C0E0-6168-EF59B23BC7A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0" creationId="{58789995-DF79-B7D7-053E-13DD225AD5D6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1" creationId="{C02C83F9-4859-1285-EC97-D737420F7DAC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2" creationId="{D8F06FE1-7D58-9878-2465-121CF399B15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3" creationId="{4B0D1478-AB19-A2D7-662E-598B154A43C2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4" creationId="{CB129785-46BE-6ED8-83C4-5F5AEA958A6F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6" creationId="{F2893A60-7322-DC47-0A84-23B975F8641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7" creationId="{AED4E4AE-6F08-3A73-0C14-6BBF26DF250F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8" creationId="{30BC8F7B-852D-E88B-EFE6-76BE09A24255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69" creationId="{0AE9C0AD-B091-3D54-5569-B375A8EA9111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0" creationId="{CA962EE7-E926-4321-687C-6273E1CE693A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1" creationId="{482D06E8-C2CE-6AC9-91BF-3DBEFDDF111E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2" creationId="{9124101C-5297-BC4F-191F-D3C3B0BD8DA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3" creationId="{59E7CB5E-7C4D-6CEB-98E3-6591AED57417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4" creationId="{0C9E6C3C-C1CC-0637-D124-4C7FE0603981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5" creationId="{159840E9-891A-9671-1D1C-6A23CA61EC1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6" creationId="{9A564758-3E90-A5CA-441D-6B16DB66E773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7" creationId="{D9A003A6-1AD0-A59F-0EBA-0BEB70AF624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8" creationId="{7EC3C872-771D-0645-3C5D-CF5A725CA5FA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79" creationId="{E305F13E-3712-9616-28B7-2B534C5945BB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80" creationId="{2BCD2162-1B83-E674-ABB5-1EA27519D95C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81" creationId="{29AC914B-2F07-2D25-83B8-DA8CA07D6999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82" creationId="{80A37899-2042-B4BE-B432-5A4947F71196}"/>
          </ac:inkMkLst>
        </pc:inkChg>
        <pc:inkChg chg="add mod">
          <ac:chgData name="Le Thanh Luan" userId="600d64f34c8f77ee" providerId="LiveId" clId="{6AF9E918-E8FD-4AC9-B699-E0F86D869C07}" dt="2024-06-30T07:51:00.411" v="141"/>
          <ac:inkMkLst>
            <pc:docMk/>
            <pc:sldMk cId="2159198011" sldId="264"/>
            <ac:inkMk id="83" creationId="{BEC9C5DD-227D-2EFE-F016-F7006C70BDE4}"/>
          </ac:inkMkLst>
        </pc:inkChg>
        <pc:cxnChg chg="del">
          <ac:chgData name="Le Thanh Luan" userId="600d64f34c8f77ee" providerId="LiveId" clId="{6AF9E918-E8FD-4AC9-B699-E0F86D869C07}" dt="2024-06-30T07:50:01.358" v="70" actId="478"/>
          <ac:cxnSpMkLst>
            <pc:docMk/>
            <pc:sldMk cId="2159198011" sldId="264"/>
            <ac:cxnSpMk id="3" creationId="{8912D034-6067-543F-D2A9-21B2B31E5BC9}"/>
          </ac:cxnSpMkLst>
        </pc:cxnChg>
        <pc:cxnChg chg="del">
          <ac:chgData name="Le Thanh Luan" userId="600d64f34c8f77ee" providerId="LiveId" clId="{6AF9E918-E8FD-4AC9-B699-E0F86D869C07}" dt="2024-06-30T07:50:01.358" v="70" actId="478"/>
          <ac:cxnSpMkLst>
            <pc:docMk/>
            <pc:sldMk cId="2159198011" sldId="264"/>
            <ac:cxnSpMk id="6" creationId="{1D3B0FB1-07C6-8BED-A8F8-BBEC611EDB8F}"/>
          </ac:cxnSpMkLst>
        </pc:cxnChg>
        <pc:cxnChg chg="del">
          <ac:chgData name="Le Thanh Luan" userId="600d64f34c8f77ee" providerId="LiveId" clId="{6AF9E918-E8FD-4AC9-B699-E0F86D869C07}" dt="2024-06-30T07:50:01.358" v="70" actId="478"/>
          <ac:cxnSpMkLst>
            <pc:docMk/>
            <pc:sldMk cId="2159198011" sldId="264"/>
            <ac:cxnSpMk id="11" creationId="{35F18DD0-FBD4-71D1-6B4F-7969DE42AFAC}"/>
          </ac:cxnSpMkLst>
        </pc:cxnChg>
        <pc:cxnChg chg="del">
          <ac:chgData name="Le Thanh Luan" userId="600d64f34c8f77ee" providerId="LiveId" clId="{6AF9E918-E8FD-4AC9-B699-E0F86D869C07}" dt="2024-06-30T07:50:01.358" v="70" actId="478"/>
          <ac:cxnSpMkLst>
            <pc:docMk/>
            <pc:sldMk cId="2159198011" sldId="264"/>
            <ac:cxnSpMk id="18" creationId="{E3E5C813-2CFE-C9DB-190C-2F6691DFBC26}"/>
          </ac:cxnSpMkLst>
        </pc:cxnChg>
      </pc:sldChg>
      <pc:sldChg chg="addSp delSp modSp add mod">
        <pc:chgData name="Le Thanh Luan" userId="600d64f34c8f77ee" providerId="LiveId" clId="{6AF9E918-E8FD-4AC9-B699-E0F86D869C07}" dt="2024-07-02T03:48:16.354" v="758"/>
        <pc:sldMkLst>
          <pc:docMk/>
          <pc:sldMk cId="679672524" sldId="265"/>
        </pc:sldMkLst>
        <pc:spChg chg="add mod">
          <ac:chgData name="Le Thanh Luan" userId="600d64f34c8f77ee" providerId="LiveId" clId="{6AF9E918-E8FD-4AC9-B699-E0F86D869C07}" dt="2024-07-01T18:35:42.724" v="728" actId="20577"/>
          <ac:spMkLst>
            <pc:docMk/>
            <pc:sldMk cId="679672524" sldId="265"/>
            <ac:spMk id="2" creationId="{BF67D395-7E1C-F69F-7ACE-44F4E33536FB}"/>
          </ac:spMkLst>
        </pc:spChg>
        <pc:spChg chg="add mod">
          <ac:chgData name="Le Thanh Luan" userId="600d64f34c8f77ee" providerId="LiveId" clId="{6AF9E918-E8FD-4AC9-B699-E0F86D869C07}" dt="2024-07-01T18:18:36.511" v="727" actId="1076"/>
          <ac:spMkLst>
            <pc:docMk/>
            <pc:sldMk cId="679672524" sldId="265"/>
            <ac:spMk id="4" creationId="{402C927D-CB49-2A43-7A1B-41E4E123C70A}"/>
          </ac:spMkLst>
        </pc:spChg>
        <pc:spChg chg="add del mod">
          <ac:chgData name="Le Thanh Luan" userId="600d64f34c8f77ee" providerId="LiveId" clId="{6AF9E918-E8FD-4AC9-B699-E0F86D869C07}" dt="2024-06-30T08:19:28.797" v="484" actId="478"/>
          <ac:spMkLst>
            <pc:docMk/>
            <pc:sldMk cId="679672524" sldId="265"/>
            <ac:spMk id="4" creationId="{EF016881-5897-EA22-4099-D9F140EF900E}"/>
          </ac:spMkLst>
        </pc:spChg>
        <pc:spChg chg="add del mod">
          <ac:chgData name="Le Thanh Luan" userId="600d64f34c8f77ee" providerId="LiveId" clId="{6AF9E918-E8FD-4AC9-B699-E0F86D869C07}" dt="2024-06-30T08:10:56.242" v="298"/>
          <ac:spMkLst>
            <pc:docMk/>
            <pc:sldMk cId="679672524" sldId="265"/>
            <ac:spMk id="5" creationId="{631D6AB9-48EF-2EB2-9435-04705B2F2E71}"/>
          </ac:spMkLst>
        </pc:spChg>
        <pc:spChg chg="add mod">
          <ac:chgData name="Le Thanh Luan" userId="600d64f34c8f77ee" providerId="LiveId" clId="{6AF9E918-E8FD-4AC9-B699-E0F86D869C07}" dt="2024-07-02T02:18:28.881" v="739" actId="1076"/>
          <ac:spMkLst>
            <pc:docMk/>
            <pc:sldMk cId="679672524" sldId="265"/>
            <ac:spMk id="5" creationId="{F641FBCF-3569-023F-8CA7-A7A2ADC6F066}"/>
          </ac:spMkLst>
        </pc:spChg>
        <pc:spChg chg="add mod">
          <ac:chgData name="Le Thanh Luan" userId="600d64f34c8f77ee" providerId="LiveId" clId="{6AF9E918-E8FD-4AC9-B699-E0F86D869C07}" dt="2024-07-01T18:18:25.830" v="725" actId="1076"/>
          <ac:spMkLst>
            <pc:docMk/>
            <pc:sldMk cId="679672524" sldId="265"/>
            <ac:spMk id="6" creationId="{2A3BE80E-90DA-5C7E-54FA-3710AFFCB0D4}"/>
          </ac:spMkLst>
        </pc:spChg>
        <pc:spChg chg="add mod">
          <ac:chgData name="Le Thanh Luan" userId="600d64f34c8f77ee" providerId="LiveId" clId="{6AF9E918-E8FD-4AC9-B699-E0F86D869C07}" dt="2024-07-01T18:35:46.820" v="732" actId="20577"/>
          <ac:spMkLst>
            <pc:docMk/>
            <pc:sldMk cId="679672524" sldId="265"/>
            <ac:spMk id="7" creationId="{F5BF2B44-55F2-A0D7-A156-F108C33CF1DA}"/>
          </ac:spMkLst>
        </pc:spChg>
        <pc:spChg chg="add mod">
          <ac:chgData name="Le Thanh Luan" userId="600d64f34c8f77ee" providerId="LiveId" clId="{6AF9E918-E8FD-4AC9-B699-E0F86D869C07}" dt="2024-07-02T03:48:16.354" v="758"/>
          <ac:spMkLst>
            <pc:docMk/>
            <pc:sldMk cId="679672524" sldId="265"/>
            <ac:spMk id="8" creationId="{E398CFE3-E895-C2F1-EF12-29FDABFA9DA3}"/>
          </ac:spMkLst>
        </pc:spChg>
        <pc:spChg chg="add mod">
          <ac:chgData name="Le Thanh Luan" userId="600d64f34c8f77ee" providerId="LiveId" clId="{6AF9E918-E8FD-4AC9-B699-E0F86D869C07}" dt="2024-07-02T02:19:26.904" v="749" actId="20577"/>
          <ac:spMkLst>
            <pc:docMk/>
            <pc:sldMk cId="679672524" sldId="265"/>
            <ac:spMk id="9" creationId="{E0363E12-B0F9-EE45-A584-0B5C4ECEA078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13" creationId="{081FA630-9FEF-CC92-F036-134AD385259C}"/>
          </ac:spMkLst>
        </pc:spChg>
        <pc:spChg chg="add mod">
          <ac:chgData name="Le Thanh Luan" userId="600d64f34c8f77ee" providerId="LiveId" clId="{6AF9E918-E8FD-4AC9-B699-E0F86D869C07}" dt="2024-06-30T08:19:14.353" v="480" actId="1076"/>
          <ac:spMkLst>
            <pc:docMk/>
            <pc:sldMk cId="679672524" sldId="265"/>
            <ac:spMk id="16" creationId="{B97D3105-4BB9-B4C8-50ED-885076DE7360}"/>
          </ac:spMkLst>
        </pc:spChg>
        <pc:spChg chg="add mod">
          <ac:chgData name="Le Thanh Luan" userId="600d64f34c8f77ee" providerId="LiveId" clId="{6AF9E918-E8FD-4AC9-B699-E0F86D869C07}" dt="2024-06-30T08:19:24.471" v="482"/>
          <ac:spMkLst>
            <pc:docMk/>
            <pc:sldMk cId="679672524" sldId="265"/>
            <ac:spMk id="17" creationId="{0E897576-7776-0A08-3354-4AD4BE3FEA67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20" creationId="{0135A2EE-F0D0-3E35-C984-4E5CE667BA8E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21" creationId="{73F8D4F3-F71B-E25D-BF3C-2BBEFFA98AFC}"/>
          </ac:spMkLst>
        </pc:spChg>
        <pc:spChg chg="mod">
          <ac:chgData name="Le Thanh Luan" userId="600d64f34c8f77ee" providerId="LiveId" clId="{6AF9E918-E8FD-4AC9-B699-E0F86D869C07}" dt="2024-06-30T08:19:24.471" v="482"/>
          <ac:spMkLst>
            <pc:docMk/>
            <pc:sldMk cId="679672524" sldId="265"/>
            <ac:spMk id="22" creationId="{D46D239D-1891-AA8B-BF03-0656A4BF0279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23" creationId="{F509278D-EC6A-ED04-65D9-14D02759F465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24" creationId="{6E9F0BAA-68F1-A700-F457-F57B608BBB92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25" creationId="{7E98F930-4095-1F02-06FE-BDB5E131E253}"/>
          </ac:spMkLst>
        </pc:spChg>
        <pc:spChg chg="add del">
          <ac:chgData name="Le Thanh Luan" userId="600d64f34c8f77ee" providerId="LiveId" clId="{6AF9E918-E8FD-4AC9-B699-E0F86D869C07}" dt="2024-06-30T08:19:31.279" v="486" actId="22"/>
          <ac:spMkLst>
            <pc:docMk/>
            <pc:sldMk cId="679672524" sldId="265"/>
            <ac:spMk id="29" creationId="{4CFFDBB4-A45C-C8AC-857A-E0E9737B4463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31" creationId="{8F9DFE80-330A-5FB4-42D8-CD901763B6F7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32" creationId="{D7FBE01D-7A7B-7E5B-EC62-E785B3A91BE1}"/>
          </ac:spMkLst>
        </pc:spChg>
        <pc:spChg chg="mod">
          <ac:chgData name="Le Thanh Luan" userId="600d64f34c8f77ee" providerId="LiveId" clId="{6AF9E918-E8FD-4AC9-B699-E0F86D869C07}" dt="2024-06-30T08:27:17.318" v="578" actId="20577"/>
          <ac:spMkLst>
            <pc:docMk/>
            <pc:sldMk cId="679672524" sldId="265"/>
            <ac:spMk id="33" creationId="{CCEF870B-046C-390F-0F3A-2752989FB3C7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34" creationId="{AC977E5F-BE24-7311-2287-F5E41DDEC72A}"/>
          </ac:spMkLst>
        </pc:spChg>
        <pc:spChg chg="mod">
          <ac:chgData name="Le Thanh Luan" userId="600d64f34c8f77ee" providerId="LiveId" clId="{6AF9E918-E8FD-4AC9-B699-E0F86D869C07}" dt="2024-06-30T08:27:17.318" v="578" actId="20577"/>
          <ac:spMkLst>
            <pc:docMk/>
            <pc:sldMk cId="679672524" sldId="265"/>
            <ac:spMk id="36" creationId="{DF171BFF-2C6B-2D22-4DFA-882099C14482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38" creationId="{91245EA6-C2AF-635F-9156-FFC31442EBCE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39" creationId="{24C3F23F-189A-AB33-56B9-328386EF0F6A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40" creationId="{135E1775-CC3C-9E98-9C21-CA032DA07DDC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41" creationId="{7C0E6BFB-DB30-2B89-5F52-2678B83FCB2B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42" creationId="{BC2A4CAE-70AC-CD24-54FC-987A14921CE7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43" creationId="{FC57D756-2761-F78C-642A-C11F8B09F501}"/>
          </ac:spMkLst>
        </pc:spChg>
        <pc:spChg chg="add mod">
          <ac:chgData name="Le Thanh Luan" userId="600d64f34c8f77ee" providerId="LiveId" clId="{6AF9E918-E8FD-4AC9-B699-E0F86D869C07}" dt="2024-06-30T08:29:46.681" v="610" actId="164"/>
          <ac:spMkLst>
            <pc:docMk/>
            <pc:sldMk cId="679672524" sldId="265"/>
            <ac:spMk id="44" creationId="{57D6EEB2-BACA-BCF1-0963-EACB54F91571}"/>
          </ac:spMkLst>
        </pc:spChg>
        <pc:spChg chg="del">
          <ac:chgData name="Le Thanh Luan" userId="600d64f34c8f77ee" providerId="LiveId" clId="{6AF9E918-E8FD-4AC9-B699-E0F86D869C07}" dt="2024-06-30T08:08:08.753" v="280" actId="478"/>
          <ac:spMkLst>
            <pc:docMk/>
            <pc:sldMk cId="679672524" sldId="265"/>
            <ac:spMk id="45" creationId="{6B19857F-F0C6-A9CB-8769-D8DF10D424A0}"/>
          </ac:spMkLst>
        </pc:spChg>
        <pc:spChg chg="add del">
          <ac:chgData name="Le Thanh Luan" userId="600d64f34c8f77ee" providerId="LiveId" clId="{6AF9E918-E8FD-4AC9-B699-E0F86D869C07}" dt="2024-06-30T08:28:25.413" v="592" actId="478"/>
          <ac:spMkLst>
            <pc:docMk/>
            <pc:sldMk cId="679672524" sldId="265"/>
            <ac:spMk id="54" creationId="{509CA300-F397-DB82-3EDF-A5BA92C29BCD}"/>
          </ac:spMkLst>
        </pc:spChg>
        <pc:spChg chg="add del mod">
          <ac:chgData name="Le Thanh Luan" userId="600d64f34c8f77ee" providerId="LiveId" clId="{6AF9E918-E8FD-4AC9-B699-E0F86D869C07}" dt="2024-06-30T08:31:17.210" v="622" actId="478"/>
          <ac:spMkLst>
            <pc:docMk/>
            <pc:sldMk cId="679672524" sldId="265"/>
            <ac:spMk id="72" creationId="{54CEC7FF-F947-BE1F-8889-D7CE4A464127}"/>
          </ac:spMkLst>
        </pc:spChg>
        <pc:spChg chg="add mod">
          <ac:chgData name="Le Thanh Luan" userId="600d64f34c8f77ee" providerId="LiveId" clId="{6AF9E918-E8FD-4AC9-B699-E0F86D869C07}" dt="2024-06-30T08:36:12.797" v="677" actId="14100"/>
          <ac:spMkLst>
            <pc:docMk/>
            <pc:sldMk cId="679672524" sldId="265"/>
            <ac:spMk id="74" creationId="{D006E003-78BA-5DEB-B456-F3E30A2CC2E5}"/>
          </ac:spMkLst>
        </pc:spChg>
        <pc:spChg chg="add mod">
          <ac:chgData name="Le Thanh Luan" userId="600d64f34c8f77ee" providerId="LiveId" clId="{6AF9E918-E8FD-4AC9-B699-E0F86D869C07}" dt="2024-06-30T08:35:45.606" v="673" actId="14100"/>
          <ac:spMkLst>
            <pc:docMk/>
            <pc:sldMk cId="679672524" sldId="265"/>
            <ac:spMk id="75" creationId="{B70A356B-F7C7-9243-70FE-FA5F830AAB16}"/>
          </ac:spMkLst>
        </pc:spChg>
        <pc:grpChg chg="add mod">
          <ac:chgData name="Le Thanh Luan" userId="600d64f34c8f77ee" providerId="LiveId" clId="{6AF9E918-E8FD-4AC9-B699-E0F86D869C07}" dt="2024-07-01T18:35:42.724" v="728" actId="20577"/>
          <ac:grpSpMkLst>
            <pc:docMk/>
            <pc:sldMk cId="679672524" sldId="265"/>
            <ac:grpSpMk id="15" creationId="{8DBACAEE-059C-C17E-56D3-D575C9273BF3}"/>
          </ac:grpSpMkLst>
        </pc:grpChg>
        <pc:grpChg chg="add mod">
          <ac:chgData name="Le Thanh Luan" userId="600d64f34c8f77ee" providerId="LiveId" clId="{6AF9E918-E8FD-4AC9-B699-E0F86D869C07}" dt="2024-06-30T08:19:24.471" v="482"/>
          <ac:grpSpMkLst>
            <pc:docMk/>
            <pc:sldMk cId="679672524" sldId="265"/>
            <ac:grpSpMk id="19" creationId="{E9B0FE65-B943-C1B0-FDFD-7587ACA82B10}"/>
          </ac:grpSpMkLst>
        </pc:grpChg>
        <pc:grpChg chg="add mod">
          <ac:chgData name="Le Thanh Luan" userId="600d64f34c8f77ee" providerId="LiveId" clId="{6AF9E918-E8FD-4AC9-B699-E0F86D869C07}" dt="2024-07-01T18:35:42.724" v="728" actId="20577"/>
          <ac:grpSpMkLst>
            <pc:docMk/>
            <pc:sldMk cId="679672524" sldId="265"/>
            <ac:grpSpMk id="27" creationId="{0F9927F4-A4FF-2186-525D-D1FFA725CC5B}"/>
          </ac:grpSpMkLst>
        </pc:grpChg>
        <pc:grpChg chg="add mod">
          <ac:chgData name="Le Thanh Luan" userId="600d64f34c8f77ee" providerId="LiveId" clId="{6AF9E918-E8FD-4AC9-B699-E0F86D869C07}" dt="2024-06-30T08:29:46.681" v="610" actId="164"/>
          <ac:grpSpMkLst>
            <pc:docMk/>
            <pc:sldMk cId="679672524" sldId="265"/>
            <ac:grpSpMk id="30" creationId="{D4DF8AE5-F2F5-41FD-C83D-51E948F61E43}"/>
          </ac:grpSpMkLst>
        </pc:grpChg>
        <pc:grpChg chg="mod">
          <ac:chgData name="Le Thanh Luan" userId="600d64f34c8f77ee" providerId="LiveId" clId="{6AF9E918-E8FD-4AC9-B699-E0F86D869C07}" dt="2024-06-30T08:27:17.318" v="578" actId="20577"/>
          <ac:grpSpMkLst>
            <pc:docMk/>
            <pc:sldMk cId="679672524" sldId="265"/>
            <ac:grpSpMk id="35" creationId="{2A08611E-A23A-43AC-D702-E55F4425732C}"/>
          </ac:grpSpMkLst>
        </pc:grpChg>
        <pc:grpChg chg="add del mod">
          <ac:chgData name="Le Thanh Luan" userId="600d64f34c8f77ee" providerId="LiveId" clId="{6AF9E918-E8FD-4AC9-B699-E0F86D869C07}" dt="2024-06-30T08:31:29.875" v="625" actId="478"/>
          <ac:grpSpMkLst>
            <pc:docMk/>
            <pc:sldMk cId="679672524" sldId="265"/>
            <ac:grpSpMk id="66" creationId="{3C87DA74-FEDF-3293-7A95-9648B6972967}"/>
          </ac:grpSpMkLst>
        </pc:grpChg>
        <pc:grpChg chg="add mod">
          <ac:chgData name="Le Thanh Luan" userId="600d64f34c8f77ee" providerId="LiveId" clId="{6AF9E918-E8FD-4AC9-B699-E0F86D869C07}" dt="2024-06-30T08:33:08.127" v="644" actId="1076"/>
          <ac:grpSpMkLst>
            <pc:docMk/>
            <pc:sldMk cId="679672524" sldId="265"/>
            <ac:grpSpMk id="67" creationId="{5A5FF7BD-D29C-6C97-E985-0CBBFD43A56E}"/>
          </ac:grpSpMkLst>
        </pc:grpChg>
        <pc:graphicFrameChg chg="add mod">
          <ac:chgData name="Le Thanh Luan" userId="600d64f34c8f77ee" providerId="LiveId" clId="{6AF9E918-E8FD-4AC9-B699-E0F86D869C07}" dt="2024-06-30T08:16:29.906" v="389"/>
          <ac:graphicFrameMkLst>
            <pc:docMk/>
            <pc:sldMk cId="679672524" sldId="265"/>
            <ac:graphicFrameMk id="8" creationId="{18DD9824-31D8-5DAF-0503-984A7438C6F7}"/>
          </ac:graphicFrameMkLst>
        </pc:graphicFrameChg>
        <pc:graphicFrameChg chg="add mod">
          <ac:chgData name="Le Thanh Luan" userId="600d64f34c8f77ee" providerId="LiveId" clId="{6AF9E918-E8FD-4AC9-B699-E0F86D869C07}" dt="2024-06-30T08:16:42.556" v="395"/>
          <ac:graphicFrameMkLst>
            <pc:docMk/>
            <pc:sldMk cId="679672524" sldId="265"/>
            <ac:graphicFrameMk id="9" creationId="{53443948-04CB-7A0C-81A2-D38E37C6CA87}"/>
          </ac:graphicFrameMkLst>
        </pc:graphicFrameChg>
        <pc:cxnChg chg="del">
          <ac:chgData name="Le Thanh Luan" userId="600d64f34c8f77ee" providerId="LiveId" clId="{6AF9E918-E8FD-4AC9-B699-E0F86D869C07}" dt="2024-06-30T08:08:08.753" v="280" actId="478"/>
          <ac:cxnSpMkLst>
            <pc:docMk/>
            <pc:sldMk cId="679672524" sldId="265"/>
            <ac:cxnSpMk id="3" creationId="{8912D034-6067-543F-D2A9-21B2B31E5BC9}"/>
          </ac:cxnSpMkLst>
        </pc:cxnChg>
        <pc:cxnChg chg="del">
          <ac:chgData name="Le Thanh Luan" userId="600d64f34c8f77ee" providerId="LiveId" clId="{6AF9E918-E8FD-4AC9-B699-E0F86D869C07}" dt="2024-06-30T08:08:08.753" v="280" actId="478"/>
          <ac:cxnSpMkLst>
            <pc:docMk/>
            <pc:sldMk cId="679672524" sldId="265"/>
            <ac:cxnSpMk id="6" creationId="{1D3B0FB1-07C6-8BED-A8F8-BBEC611EDB8F}"/>
          </ac:cxnSpMkLst>
        </pc:cxnChg>
        <pc:cxnChg chg="del">
          <ac:chgData name="Le Thanh Luan" userId="600d64f34c8f77ee" providerId="LiveId" clId="{6AF9E918-E8FD-4AC9-B699-E0F86D869C07}" dt="2024-06-30T08:08:08.753" v="280" actId="478"/>
          <ac:cxnSpMkLst>
            <pc:docMk/>
            <pc:sldMk cId="679672524" sldId="265"/>
            <ac:cxnSpMk id="11" creationId="{35F18DD0-FBD4-71D1-6B4F-7969DE42AFAC}"/>
          </ac:cxnSpMkLst>
        </pc:cxnChg>
        <pc:cxnChg chg="add mod">
          <ac:chgData name="Le Thanh Luan" userId="600d64f34c8f77ee" providerId="LiveId" clId="{6AF9E918-E8FD-4AC9-B699-E0F86D869C07}" dt="2024-07-01T18:35:42.724" v="728" actId="20577"/>
          <ac:cxnSpMkLst>
            <pc:docMk/>
            <pc:sldMk cId="679672524" sldId="265"/>
            <ac:cxnSpMk id="12" creationId="{6A361FCC-28C4-674A-C592-E41D8F08D7AA}"/>
          </ac:cxnSpMkLst>
        </pc:cxnChg>
        <pc:cxnChg chg="del">
          <ac:chgData name="Le Thanh Luan" userId="600d64f34c8f77ee" providerId="LiveId" clId="{6AF9E918-E8FD-4AC9-B699-E0F86D869C07}" dt="2024-06-30T08:08:08.753" v="280" actId="478"/>
          <ac:cxnSpMkLst>
            <pc:docMk/>
            <pc:sldMk cId="679672524" sldId="265"/>
            <ac:cxnSpMk id="18" creationId="{E3E5C813-2CFE-C9DB-190C-2F6691DFBC26}"/>
          </ac:cxnSpMkLst>
        </pc:cxnChg>
        <pc:cxnChg chg="mod">
          <ac:chgData name="Le Thanh Luan" userId="600d64f34c8f77ee" providerId="LiveId" clId="{6AF9E918-E8FD-4AC9-B699-E0F86D869C07}" dt="2024-06-30T08:19:24.471" v="482"/>
          <ac:cxnSpMkLst>
            <pc:docMk/>
            <pc:sldMk cId="679672524" sldId="265"/>
            <ac:cxnSpMk id="26" creationId="{D5AE7892-E8B1-A772-614B-3184FD1185CC}"/>
          </ac:cxnSpMkLst>
        </pc:cxnChg>
        <pc:cxnChg chg="mod">
          <ac:chgData name="Le Thanh Luan" userId="600d64f34c8f77ee" providerId="LiveId" clId="{6AF9E918-E8FD-4AC9-B699-E0F86D869C07}" dt="2024-06-30T08:27:17.318" v="578" actId="20577"/>
          <ac:cxnSpMkLst>
            <pc:docMk/>
            <pc:sldMk cId="679672524" sldId="265"/>
            <ac:cxnSpMk id="37" creationId="{21088201-2DAA-583B-8398-569178B15BBE}"/>
          </ac:cxnSpMkLst>
        </pc:cxnChg>
        <pc:cxnChg chg="add del mod">
          <ac:chgData name="Le Thanh Luan" userId="600d64f34c8f77ee" providerId="LiveId" clId="{6AF9E918-E8FD-4AC9-B699-E0F86D869C07}" dt="2024-06-30T08:27:50.564" v="584" actId="11529"/>
          <ac:cxnSpMkLst>
            <pc:docMk/>
            <pc:sldMk cId="679672524" sldId="265"/>
            <ac:cxnSpMk id="47" creationId="{145F8575-3D04-18E5-40BA-031423C3172F}"/>
          </ac:cxnSpMkLst>
        </pc:cxnChg>
        <pc:cxnChg chg="add del mod">
          <ac:chgData name="Le Thanh Luan" userId="600d64f34c8f77ee" providerId="LiveId" clId="{6AF9E918-E8FD-4AC9-B699-E0F86D869C07}" dt="2024-06-30T08:28:03.290" v="588" actId="11529"/>
          <ac:cxnSpMkLst>
            <pc:docMk/>
            <pc:sldMk cId="679672524" sldId="265"/>
            <ac:cxnSpMk id="50" creationId="{0A526286-BEE2-4C98-DB36-FC0DF805BC14}"/>
          </ac:cxnSpMkLst>
        </pc:cxnChg>
        <pc:cxnChg chg="add del mod">
          <ac:chgData name="Le Thanh Luan" userId="600d64f34c8f77ee" providerId="LiveId" clId="{6AF9E918-E8FD-4AC9-B699-E0F86D869C07}" dt="2024-06-30T08:28:07.926" v="590" actId="11529"/>
          <ac:cxnSpMkLst>
            <pc:docMk/>
            <pc:sldMk cId="679672524" sldId="265"/>
            <ac:cxnSpMk id="53" creationId="{28E2EE7E-74AF-31CC-78DB-3BF4CD09EBB5}"/>
          </ac:cxnSpMkLst>
        </pc:cxnChg>
        <pc:cxnChg chg="add mod">
          <ac:chgData name="Le Thanh Luan" userId="600d64f34c8f77ee" providerId="LiveId" clId="{6AF9E918-E8FD-4AC9-B699-E0F86D869C07}" dt="2024-06-30T08:31:29.875" v="625" actId="478"/>
          <ac:cxnSpMkLst>
            <pc:docMk/>
            <pc:sldMk cId="679672524" sldId="265"/>
            <ac:cxnSpMk id="56" creationId="{70A92461-0681-30CE-9796-D57CC580A113}"/>
          </ac:cxnSpMkLst>
        </pc:cxnChg>
        <pc:cxnChg chg="add del mod">
          <ac:chgData name="Le Thanh Luan" userId="600d64f34c8f77ee" providerId="LiveId" clId="{6AF9E918-E8FD-4AC9-B699-E0F86D869C07}" dt="2024-06-30T08:31:28.629" v="624" actId="478"/>
          <ac:cxnSpMkLst>
            <pc:docMk/>
            <pc:sldMk cId="679672524" sldId="265"/>
            <ac:cxnSpMk id="58" creationId="{CC047E76-052C-80CF-00DC-89FFB44C125C}"/>
          </ac:cxnSpMkLst>
        </pc:cxnChg>
        <pc:cxnChg chg="add del mod">
          <ac:chgData name="Le Thanh Luan" userId="600d64f34c8f77ee" providerId="LiveId" clId="{6AF9E918-E8FD-4AC9-B699-E0F86D869C07}" dt="2024-06-30T08:28:59.547" v="599" actId="478"/>
          <ac:cxnSpMkLst>
            <pc:docMk/>
            <pc:sldMk cId="679672524" sldId="265"/>
            <ac:cxnSpMk id="61" creationId="{8DCE5599-AF74-B2B8-F458-ACC3A2A25B78}"/>
          </ac:cxnSpMkLst>
        </pc:cxnChg>
        <pc:cxnChg chg="add mod">
          <ac:chgData name="Le Thanh Luan" userId="600d64f34c8f77ee" providerId="LiveId" clId="{6AF9E918-E8FD-4AC9-B699-E0F86D869C07}" dt="2024-06-30T08:31:29.875" v="625" actId="478"/>
          <ac:cxnSpMkLst>
            <pc:docMk/>
            <pc:sldMk cId="679672524" sldId="265"/>
            <ac:cxnSpMk id="62" creationId="{D3291020-1268-7F21-21C1-F9AF389F4674}"/>
          </ac:cxnSpMkLst>
        </pc:cxnChg>
      </pc:sldChg>
      <pc:sldChg chg="addSp delSp modSp add mod">
        <pc:chgData name="Le Thanh Luan" userId="600d64f34c8f77ee" providerId="LiveId" clId="{6AF9E918-E8FD-4AC9-B699-E0F86D869C07}" dt="2024-07-01T17:51:10.312" v="687" actId="14100"/>
        <pc:sldMkLst>
          <pc:docMk/>
          <pc:sldMk cId="1887938343" sldId="266"/>
        </pc:sldMkLst>
        <pc:spChg chg="del">
          <ac:chgData name="Le Thanh Luan" userId="600d64f34c8f77ee" providerId="LiveId" clId="{6AF9E918-E8FD-4AC9-B699-E0F86D869C07}" dt="2024-07-01T17:39:51.861" v="679" actId="478"/>
          <ac:spMkLst>
            <pc:docMk/>
            <pc:sldMk cId="1887938343" sldId="266"/>
            <ac:spMk id="16" creationId="{B97D3105-4BB9-B4C8-50ED-885076DE7360}"/>
          </ac:spMkLst>
        </pc:spChg>
        <pc:spChg chg="del">
          <ac:chgData name="Le Thanh Luan" userId="600d64f34c8f77ee" providerId="LiveId" clId="{6AF9E918-E8FD-4AC9-B699-E0F86D869C07}" dt="2024-07-01T17:39:51.861" v="679" actId="478"/>
          <ac:spMkLst>
            <pc:docMk/>
            <pc:sldMk cId="1887938343" sldId="266"/>
            <ac:spMk id="74" creationId="{D006E003-78BA-5DEB-B456-F3E30A2CC2E5}"/>
          </ac:spMkLst>
        </pc:spChg>
        <pc:spChg chg="del">
          <ac:chgData name="Le Thanh Luan" userId="600d64f34c8f77ee" providerId="LiveId" clId="{6AF9E918-E8FD-4AC9-B699-E0F86D869C07}" dt="2024-07-01T17:39:51.861" v="679" actId="478"/>
          <ac:spMkLst>
            <pc:docMk/>
            <pc:sldMk cId="1887938343" sldId="266"/>
            <ac:spMk id="75" creationId="{B70A356B-F7C7-9243-70FE-FA5F830AAB16}"/>
          </ac:spMkLst>
        </pc:spChg>
        <pc:grpChg chg="del">
          <ac:chgData name="Le Thanh Luan" userId="600d64f34c8f77ee" providerId="LiveId" clId="{6AF9E918-E8FD-4AC9-B699-E0F86D869C07}" dt="2024-07-01T17:39:51.861" v="679" actId="478"/>
          <ac:grpSpMkLst>
            <pc:docMk/>
            <pc:sldMk cId="1887938343" sldId="266"/>
            <ac:grpSpMk id="27" creationId="{0F9927F4-A4FF-2186-525D-D1FFA725CC5B}"/>
          </ac:grpSpMkLst>
        </pc:grpChg>
        <pc:grpChg chg="del">
          <ac:chgData name="Le Thanh Luan" userId="600d64f34c8f77ee" providerId="LiveId" clId="{6AF9E918-E8FD-4AC9-B699-E0F86D869C07}" dt="2024-07-01T17:39:51.861" v="679" actId="478"/>
          <ac:grpSpMkLst>
            <pc:docMk/>
            <pc:sldMk cId="1887938343" sldId="266"/>
            <ac:grpSpMk id="67" creationId="{5A5FF7BD-D29C-6C97-E985-0CBBFD43A56E}"/>
          </ac:grpSpMkLst>
        </pc:grpChg>
        <pc:picChg chg="add mod">
          <ac:chgData name="Le Thanh Luan" userId="600d64f34c8f77ee" providerId="LiveId" clId="{6AF9E918-E8FD-4AC9-B699-E0F86D869C07}" dt="2024-07-01T17:50:58.814" v="684" actId="14100"/>
          <ac:picMkLst>
            <pc:docMk/>
            <pc:sldMk cId="1887938343" sldId="266"/>
            <ac:picMk id="4" creationId="{2AEA78A3-5289-6769-6AFD-66D58BD4613C}"/>
          </ac:picMkLst>
        </pc:picChg>
        <pc:picChg chg="add mod">
          <ac:chgData name="Le Thanh Luan" userId="600d64f34c8f77ee" providerId="LiveId" clId="{6AF9E918-E8FD-4AC9-B699-E0F86D869C07}" dt="2024-07-01T17:51:10.312" v="687" actId="14100"/>
          <ac:picMkLst>
            <pc:docMk/>
            <pc:sldMk cId="1887938343" sldId="266"/>
            <ac:picMk id="6" creationId="{7AE820C6-6B70-44B5-13DC-146AFE8F3C18}"/>
          </ac:picMkLst>
        </pc:picChg>
      </pc:sldChg>
      <pc:sldChg chg="addSp delSp modSp add mod">
        <pc:chgData name="Le Thanh Luan" userId="600d64f34c8f77ee" providerId="LiveId" clId="{6AF9E918-E8FD-4AC9-B699-E0F86D869C07}" dt="2024-07-01T17:52:36.157" v="700" actId="22"/>
        <pc:sldMkLst>
          <pc:docMk/>
          <pc:sldMk cId="1024013471" sldId="267"/>
        </pc:sldMkLst>
        <pc:picChg chg="add mod">
          <ac:chgData name="Le Thanh Luan" userId="600d64f34c8f77ee" providerId="LiveId" clId="{6AF9E918-E8FD-4AC9-B699-E0F86D869C07}" dt="2024-07-01T17:51:43.453" v="692" actId="1076"/>
          <ac:picMkLst>
            <pc:docMk/>
            <pc:sldMk cId="1024013471" sldId="267"/>
            <ac:picMk id="3" creationId="{16B86DC3-EBA7-2134-8BF2-8BF616D585BD}"/>
          </ac:picMkLst>
        </pc:picChg>
        <pc:picChg chg="del">
          <ac:chgData name="Le Thanh Luan" userId="600d64f34c8f77ee" providerId="LiveId" clId="{6AF9E918-E8FD-4AC9-B699-E0F86D869C07}" dt="2024-07-01T17:51:38.078" v="689" actId="478"/>
          <ac:picMkLst>
            <pc:docMk/>
            <pc:sldMk cId="1024013471" sldId="267"/>
            <ac:picMk id="4" creationId="{2AEA78A3-5289-6769-6AFD-66D58BD4613C}"/>
          </ac:picMkLst>
        </pc:picChg>
        <pc:picChg chg="del">
          <ac:chgData name="Le Thanh Luan" userId="600d64f34c8f77ee" providerId="LiveId" clId="{6AF9E918-E8FD-4AC9-B699-E0F86D869C07}" dt="2024-07-01T17:51:38.078" v="689" actId="478"/>
          <ac:picMkLst>
            <pc:docMk/>
            <pc:sldMk cId="1024013471" sldId="267"/>
            <ac:picMk id="6" creationId="{7AE820C6-6B70-44B5-13DC-146AFE8F3C18}"/>
          </ac:picMkLst>
        </pc:picChg>
        <pc:picChg chg="add mod">
          <ac:chgData name="Le Thanh Luan" userId="600d64f34c8f77ee" providerId="LiveId" clId="{6AF9E918-E8FD-4AC9-B699-E0F86D869C07}" dt="2024-07-01T17:52:25.605" v="699" actId="1076"/>
          <ac:picMkLst>
            <pc:docMk/>
            <pc:sldMk cId="1024013471" sldId="267"/>
            <ac:picMk id="7" creationId="{4E5EFA58-FBA9-9DDB-0185-35CA81AF1E3A}"/>
          </ac:picMkLst>
        </pc:picChg>
        <pc:picChg chg="add">
          <ac:chgData name="Le Thanh Luan" userId="600d64f34c8f77ee" providerId="LiveId" clId="{6AF9E918-E8FD-4AC9-B699-E0F86D869C07}" dt="2024-07-01T17:52:36.157" v="700" actId="22"/>
          <ac:picMkLst>
            <pc:docMk/>
            <pc:sldMk cId="1024013471" sldId="267"/>
            <ac:picMk id="9" creationId="{4F339579-F3F2-5E18-0D14-EEB0761EA4F7}"/>
          </ac:picMkLst>
        </pc:picChg>
      </pc:sldChg>
      <pc:sldChg chg="addSp delSp modSp new mod">
        <pc:chgData name="Le Thanh Luan" userId="600d64f34c8f77ee" providerId="LiveId" clId="{6AF9E918-E8FD-4AC9-B699-E0F86D869C07}" dt="2024-07-04T16:19:19.593" v="931" actId="14100"/>
        <pc:sldMkLst>
          <pc:docMk/>
          <pc:sldMk cId="3193237420" sldId="270"/>
        </pc:sldMkLst>
        <pc:spChg chg="del">
          <ac:chgData name="Le Thanh Luan" userId="600d64f34c8f77ee" providerId="LiveId" clId="{6AF9E918-E8FD-4AC9-B699-E0F86D869C07}" dt="2024-07-04T14:13:05.327" v="766" actId="478"/>
          <ac:spMkLst>
            <pc:docMk/>
            <pc:sldMk cId="3193237420" sldId="270"/>
            <ac:spMk id="2" creationId="{7D715659-5213-D3FB-3D17-E0F30FE9C57E}"/>
          </ac:spMkLst>
        </pc:spChg>
        <pc:spChg chg="del">
          <ac:chgData name="Le Thanh Luan" userId="600d64f34c8f77ee" providerId="LiveId" clId="{6AF9E918-E8FD-4AC9-B699-E0F86D869C07}" dt="2024-07-04T14:13:05.327" v="766" actId="478"/>
          <ac:spMkLst>
            <pc:docMk/>
            <pc:sldMk cId="3193237420" sldId="270"/>
            <ac:spMk id="3" creationId="{239200D0-493C-AB4E-52CC-641FD926C0B9}"/>
          </ac:spMkLst>
        </pc:spChg>
        <pc:picChg chg="add del mod">
          <ac:chgData name="Le Thanh Luan" userId="600d64f34c8f77ee" providerId="LiveId" clId="{6AF9E918-E8FD-4AC9-B699-E0F86D869C07}" dt="2024-07-04T14:21:02.603" v="777" actId="478"/>
          <ac:picMkLst>
            <pc:docMk/>
            <pc:sldMk cId="3193237420" sldId="270"/>
            <ac:picMk id="5" creationId="{D567003B-2406-4B7C-14FA-BDC2973E8F69}"/>
          </ac:picMkLst>
        </pc:picChg>
        <pc:picChg chg="add del mod">
          <ac:chgData name="Le Thanh Luan" userId="600d64f34c8f77ee" providerId="LiveId" clId="{6AF9E918-E8FD-4AC9-B699-E0F86D869C07}" dt="2024-07-04T14:22:06.636" v="781" actId="478"/>
          <ac:picMkLst>
            <pc:docMk/>
            <pc:sldMk cId="3193237420" sldId="270"/>
            <ac:picMk id="7" creationId="{C23EEE1C-9312-1103-5C0B-B4083C9900C1}"/>
          </ac:picMkLst>
        </pc:picChg>
        <pc:picChg chg="add mod">
          <ac:chgData name="Le Thanh Luan" userId="600d64f34c8f77ee" providerId="LiveId" clId="{6AF9E918-E8FD-4AC9-B699-E0F86D869C07}" dt="2024-07-04T15:08:43.160" v="929" actId="14100"/>
          <ac:picMkLst>
            <pc:docMk/>
            <pc:sldMk cId="3193237420" sldId="270"/>
            <ac:picMk id="9" creationId="{83FCA228-F810-8A57-F955-7F11AFB71D56}"/>
          </ac:picMkLst>
        </pc:picChg>
        <pc:picChg chg="add mod">
          <ac:chgData name="Le Thanh Luan" userId="600d64f34c8f77ee" providerId="LiveId" clId="{6AF9E918-E8FD-4AC9-B699-E0F86D869C07}" dt="2024-07-04T15:06:23.955" v="925" actId="14100"/>
          <ac:picMkLst>
            <pc:docMk/>
            <pc:sldMk cId="3193237420" sldId="270"/>
            <ac:picMk id="11" creationId="{783B70F1-4811-DDB9-5CFF-2DA965EA662F}"/>
          </ac:picMkLst>
        </pc:picChg>
        <pc:picChg chg="add mod">
          <ac:chgData name="Le Thanh Luan" userId="600d64f34c8f77ee" providerId="LiveId" clId="{6AF9E918-E8FD-4AC9-B699-E0F86D869C07}" dt="2024-07-04T15:03:08.322" v="912" actId="1076"/>
          <ac:picMkLst>
            <pc:docMk/>
            <pc:sldMk cId="3193237420" sldId="270"/>
            <ac:picMk id="13" creationId="{B3AB6571-94B6-EC17-09E3-7B6465E54AD1}"/>
          </ac:picMkLst>
        </pc:picChg>
        <pc:picChg chg="add mod">
          <ac:chgData name="Le Thanh Luan" userId="600d64f34c8f77ee" providerId="LiveId" clId="{6AF9E918-E8FD-4AC9-B699-E0F86D869C07}" dt="2024-07-04T16:19:19.593" v="931" actId="14100"/>
          <ac:picMkLst>
            <pc:docMk/>
            <pc:sldMk cId="3193237420" sldId="270"/>
            <ac:picMk id="15" creationId="{B9996C59-2284-09B1-E210-2761FD00F3C6}"/>
          </ac:picMkLst>
        </pc:picChg>
        <pc:picChg chg="add mod">
          <ac:chgData name="Le Thanh Luan" userId="600d64f34c8f77ee" providerId="LiveId" clId="{6AF9E918-E8FD-4AC9-B699-E0F86D869C07}" dt="2024-07-04T15:03:27.553" v="922" actId="1076"/>
          <ac:picMkLst>
            <pc:docMk/>
            <pc:sldMk cId="3193237420" sldId="270"/>
            <ac:picMk id="17" creationId="{E3B66668-7B77-5DB8-D20B-B3CE063C6EA3}"/>
          </ac:picMkLst>
        </pc:picChg>
        <pc:picChg chg="add mod">
          <ac:chgData name="Le Thanh Luan" userId="600d64f34c8f77ee" providerId="LiveId" clId="{6AF9E918-E8FD-4AC9-B699-E0F86D869C07}" dt="2024-07-04T15:03:29.637" v="923" actId="1076"/>
          <ac:picMkLst>
            <pc:docMk/>
            <pc:sldMk cId="3193237420" sldId="270"/>
            <ac:picMk id="19" creationId="{9674E828-5D9C-8097-5BB0-6DF42E4FF09C}"/>
          </ac:picMkLst>
        </pc:picChg>
        <pc:picChg chg="add mod">
          <ac:chgData name="Le Thanh Luan" userId="600d64f34c8f77ee" providerId="LiveId" clId="{6AF9E918-E8FD-4AC9-B699-E0F86D869C07}" dt="2024-07-04T15:03:14.748" v="916" actId="1076"/>
          <ac:picMkLst>
            <pc:docMk/>
            <pc:sldMk cId="3193237420" sldId="270"/>
            <ac:picMk id="21" creationId="{C63AA5FC-65FD-B3C2-9B8F-C266C8B2F99C}"/>
          </ac:picMkLst>
        </pc:picChg>
      </pc:sldChg>
      <pc:sldChg chg="addSp delSp modSp mod modNotesTx">
        <pc:chgData name="Le Thanh Luan" userId="600d64f34c8f77ee" providerId="LiveId" clId="{6AF9E918-E8FD-4AC9-B699-E0F86D869C07}" dt="2024-07-11T15:15:40.977" v="2024" actId="20577"/>
        <pc:sldMkLst>
          <pc:docMk/>
          <pc:sldMk cId="2048058391" sldId="271"/>
        </pc:sldMkLst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6" creationId="{376D6878-21C8-E261-E3DD-9DD66790F45B}"/>
          </ac:spMkLst>
        </pc:spChg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7" creationId="{28603B78-D587-5819-8FBE-2BB8ACF39E69}"/>
          </ac:spMkLst>
        </pc:spChg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10" creationId="{54BAA0E8-AD6C-9D89-ED72-2DC7BE05D4C1}"/>
          </ac:spMkLst>
        </pc:spChg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11" creationId="{7B881DEC-99D5-FB73-033E-B1D570123EA4}"/>
          </ac:spMkLst>
        </pc:spChg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15" creationId="{38A39897-1A24-8A71-AC03-34ED7E2D1463}"/>
          </ac:spMkLst>
        </pc:spChg>
        <pc:spChg chg="del">
          <ac:chgData name="Le Thanh Luan" userId="600d64f34c8f77ee" providerId="LiveId" clId="{6AF9E918-E8FD-4AC9-B699-E0F86D869C07}" dt="2024-07-11T10:29:37.200" v="983" actId="478"/>
          <ac:spMkLst>
            <pc:docMk/>
            <pc:sldMk cId="2048058391" sldId="271"/>
            <ac:spMk id="17" creationId="{4FBB6A1F-FEF8-91BA-2A2D-4C3DA60960EF}"/>
          </ac:spMkLst>
        </pc:spChg>
        <pc:graphicFrameChg chg="add mod modGraphic">
          <ac:chgData name="Le Thanh Luan" userId="600d64f34c8f77ee" providerId="LiveId" clId="{6AF9E918-E8FD-4AC9-B699-E0F86D869C07}" dt="2024-07-11T14:45:53.240" v="1772" actId="20577"/>
          <ac:graphicFrameMkLst>
            <pc:docMk/>
            <pc:sldMk cId="2048058391" sldId="271"/>
            <ac:graphicFrameMk id="2" creationId="{B7B48799-E47A-39D2-C1C6-ACC7F44ED66C}"/>
          </ac:graphicFrameMkLst>
        </pc:graphicFrameChg>
        <pc:picChg chg="del">
          <ac:chgData name="Le Thanh Luan" userId="600d64f34c8f77ee" providerId="LiveId" clId="{6AF9E918-E8FD-4AC9-B699-E0F86D869C07}" dt="2024-07-11T10:29:37.200" v="983" actId="478"/>
          <ac:picMkLst>
            <pc:docMk/>
            <pc:sldMk cId="2048058391" sldId="271"/>
            <ac:picMk id="5" creationId="{8398E967-E542-C491-9451-A20C951EA7C6}"/>
          </ac:picMkLst>
        </pc:picChg>
        <pc:picChg chg="del">
          <ac:chgData name="Le Thanh Luan" userId="600d64f34c8f77ee" providerId="LiveId" clId="{6AF9E918-E8FD-4AC9-B699-E0F86D869C07}" dt="2024-07-11T10:29:37.200" v="983" actId="478"/>
          <ac:picMkLst>
            <pc:docMk/>
            <pc:sldMk cId="2048058391" sldId="271"/>
            <ac:picMk id="9" creationId="{8D786E58-A0A7-DE93-E1B9-40B92A6678EF}"/>
          </ac:picMkLst>
        </pc:picChg>
        <pc:picChg chg="del">
          <ac:chgData name="Le Thanh Luan" userId="600d64f34c8f77ee" providerId="LiveId" clId="{6AF9E918-E8FD-4AC9-B699-E0F86D869C07}" dt="2024-07-11T10:29:37.200" v="983" actId="478"/>
          <ac:picMkLst>
            <pc:docMk/>
            <pc:sldMk cId="2048058391" sldId="271"/>
            <ac:picMk id="13" creationId="{A779133A-8CE3-B532-FD5E-6B1F0ED30EB6}"/>
          </ac:picMkLst>
        </pc:picChg>
      </pc:sldChg>
      <pc:sldChg chg="del">
        <pc:chgData name="Le Thanh Luan" userId="600d64f34c8f77ee" providerId="LiveId" clId="{6AF9E918-E8FD-4AC9-B699-E0F86D869C07}" dt="2024-07-04T16:19:15.813" v="930" actId="2696"/>
        <pc:sldMkLst>
          <pc:docMk/>
          <pc:sldMk cId="3744921644" sldId="271"/>
        </pc:sldMkLst>
      </pc:sldChg>
      <pc:sldChg chg="addSp delSp modSp new mod">
        <pc:chgData name="Le Thanh Luan" userId="600d64f34c8f77ee" providerId="LiveId" clId="{6AF9E918-E8FD-4AC9-B699-E0F86D869C07}" dt="2024-07-11T10:47:43.702" v="1376" actId="1076"/>
        <pc:sldMkLst>
          <pc:docMk/>
          <pc:sldMk cId="3388354257" sldId="272"/>
        </pc:sldMkLst>
        <pc:spChg chg="del">
          <ac:chgData name="Le Thanh Luan" userId="600d64f34c8f77ee" providerId="LiveId" clId="{6AF9E918-E8FD-4AC9-B699-E0F86D869C07}" dt="2024-07-11T10:10:51.902" v="933" actId="478"/>
          <ac:spMkLst>
            <pc:docMk/>
            <pc:sldMk cId="3388354257" sldId="272"/>
            <ac:spMk id="2" creationId="{F8C23383-9E27-10EB-4CB2-D2417A377546}"/>
          </ac:spMkLst>
        </pc:spChg>
        <pc:spChg chg="del">
          <ac:chgData name="Le Thanh Luan" userId="600d64f34c8f77ee" providerId="LiveId" clId="{6AF9E918-E8FD-4AC9-B699-E0F86D869C07}" dt="2024-07-11T10:10:51.902" v="933" actId="478"/>
          <ac:spMkLst>
            <pc:docMk/>
            <pc:sldMk cId="3388354257" sldId="272"/>
            <ac:spMk id="3" creationId="{BC04CFE4-230E-AB5B-E9CF-5949F0830386}"/>
          </ac:spMkLst>
        </pc:spChg>
        <pc:spChg chg="add mod">
          <ac:chgData name="Le Thanh Luan" userId="600d64f34c8f77ee" providerId="LiveId" clId="{6AF9E918-E8FD-4AC9-B699-E0F86D869C07}" dt="2024-07-11T10:39:47.698" v="1290" actId="20577"/>
          <ac:spMkLst>
            <pc:docMk/>
            <pc:sldMk cId="3388354257" sldId="272"/>
            <ac:spMk id="18" creationId="{A51AC8B0-5DB3-1AFE-2DAB-55BC720CF859}"/>
          </ac:spMkLst>
        </pc:sp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5" creationId="{9C38AF18-6AD6-8ABD-6405-B502B2800424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7" creationId="{F653EE5C-C60D-8F86-ACE6-B900CD70220E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9" creationId="{BD1A9569-D00C-D80F-BF33-DF47DC521F31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11" creationId="{F9B70D95-6FB5-A710-ED0C-651CC5B8C006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13" creationId="{153A0A49-4BC4-758A-E4E8-B4ED369AAC38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15" creationId="{0ABFEFD7-0DB8-E4CB-D24B-A7BEAE846DEA}"/>
          </ac:picMkLst>
        </pc:picChg>
        <pc:picChg chg="add del mod">
          <ac:chgData name="Le Thanh Luan" userId="600d64f34c8f77ee" providerId="LiveId" clId="{6AF9E918-E8FD-4AC9-B699-E0F86D869C07}" dt="2024-07-11T10:39:51.835" v="1291" actId="478"/>
          <ac:picMkLst>
            <pc:docMk/>
            <pc:sldMk cId="3388354257" sldId="272"/>
            <ac:picMk id="17" creationId="{2B30F138-1F21-E80C-79BB-7AC3B6CFA5A5}"/>
          </ac:picMkLst>
        </pc:picChg>
        <pc:picChg chg="add mod">
          <ac:chgData name="Le Thanh Luan" userId="600d64f34c8f77ee" providerId="LiveId" clId="{6AF9E918-E8FD-4AC9-B699-E0F86D869C07}" dt="2024-07-11T10:41:27.933" v="1299" actId="14100"/>
          <ac:picMkLst>
            <pc:docMk/>
            <pc:sldMk cId="3388354257" sldId="272"/>
            <ac:picMk id="20" creationId="{E8329E55-F221-ABF6-FEF4-5FE33FC9D64A}"/>
          </ac:picMkLst>
        </pc:picChg>
        <pc:picChg chg="add mod">
          <ac:chgData name="Le Thanh Luan" userId="600d64f34c8f77ee" providerId="LiveId" clId="{6AF9E918-E8FD-4AC9-B699-E0F86D869C07}" dt="2024-07-11T10:41:31.584" v="1301" actId="14100"/>
          <ac:picMkLst>
            <pc:docMk/>
            <pc:sldMk cId="3388354257" sldId="272"/>
            <ac:picMk id="22" creationId="{52E07415-D720-FF24-677F-1894889DF081}"/>
          </ac:picMkLst>
        </pc:picChg>
        <pc:picChg chg="add mod">
          <ac:chgData name="Le Thanh Luan" userId="600d64f34c8f77ee" providerId="LiveId" clId="{6AF9E918-E8FD-4AC9-B699-E0F86D869C07}" dt="2024-07-11T10:43:54.724" v="1332" actId="14100"/>
          <ac:picMkLst>
            <pc:docMk/>
            <pc:sldMk cId="3388354257" sldId="272"/>
            <ac:picMk id="23" creationId="{0C1BEC46-3810-CB9F-F9F3-0BBA554C24EB}"/>
          </ac:picMkLst>
        </pc:picChg>
        <pc:picChg chg="add mod">
          <ac:chgData name="Le Thanh Luan" userId="600d64f34c8f77ee" providerId="LiveId" clId="{6AF9E918-E8FD-4AC9-B699-E0F86D869C07}" dt="2024-07-11T10:44:00.925" v="1336" actId="14100"/>
          <ac:picMkLst>
            <pc:docMk/>
            <pc:sldMk cId="3388354257" sldId="272"/>
            <ac:picMk id="25" creationId="{AEE1E35A-B005-96F9-7669-99D767C8D178}"/>
          </ac:picMkLst>
        </pc:picChg>
        <pc:picChg chg="add mod">
          <ac:chgData name="Le Thanh Luan" userId="600d64f34c8f77ee" providerId="LiveId" clId="{6AF9E918-E8FD-4AC9-B699-E0F86D869C07}" dt="2024-07-11T10:45:36.777" v="1358" actId="14100"/>
          <ac:picMkLst>
            <pc:docMk/>
            <pc:sldMk cId="3388354257" sldId="272"/>
            <ac:picMk id="27" creationId="{32E0B653-23AB-26C8-62F5-D77BFD922BF7}"/>
          </ac:picMkLst>
        </pc:picChg>
        <pc:picChg chg="add mod">
          <ac:chgData name="Le Thanh Luan" userId="600d64f34c8f77ee" providerId="LiveId" clId="{6AF9E918-E8FD-4AC9-B699-E0F86D869C07}" dt="2024-07-11T10:47:05.822" v="1372" actId="14100"/>
          <ac:picMkLst>
            <pc:docMk/>
            <pc:sldMk cId="3388354257" sldId="272"/>
            <ac:picMk id="29" creationId="{8237FE3B-03BE-0035-829A-3D05453A2E56}"/>
          </ac:picMkLst>
        </pc:picChg>
        <pc:picChg chg="add mod">
          <ac:chgData name="Le Thanh Luan" userId="600d64f34c8f77ee" providerId="LiveId" clId="{6AF9E918-E8FD-4AC9-B699-E0F86D869C07}" dt="2024-07-11T10:47:43.702" v="1376" actId="1076"/>
          <ac:picMkLst>
            <pc:docMk/>
            <pc:sldMk cId="3388354257" sldId="272"/>
            <ac:picMk id="31" creationId="{B96D5C4B-F667-3DE3-B7CB-85B7A614FB2B}"/>
          </ac:picMkLst>
        </pc:picChg>
      </pc:sldChg>
      <pc:sldChg chg="addSp delSp modSp add mod ord">
        <pc:chgData name="Le Thanh Luan" userId="600d64f34c8f77ee" providerId="LiveId" clId="{6AF9E918-E8FD-4AC9-B699-E0F86D869C07}" dt="2024-07-11T10:42:26.841" v="1323" actId="21"/>
        <pc:sldMkLst>
          <pc:docMk/>
          <pc:sldMk cId="4195687051" sldId="273"/>
        </pc:sldMkLst>
        <pc:spChg chg="mod">
          <ac:chgData name="Le Thanh Luan" userId="600d64f34c8f77ee" providerId="LiveId" clId="{6AF9E918-E8FD-4AC9-B699-E0F86D869C07}" dt="2024-07-11T10:41:48.047" v="1312"/>
          <ac:spMkLst>
            <pc:docMk/>
            <pc:sldMk cId="4195687051" sldId="273"/>
            <ac:spMk id="18" creationId="{A51AC8B0-5DB3-1AFE-2DAB-55BC720CF859}"/>
          </ac:spMkLst>
        </pc:spChg>
        <pc:picChg chg="add del mod">
          <ac:chgData name="Le Thanh Luan" userId="600d64f34c8f77ee" providerId="LiveId" clId="{6AF9E918-E8FD-4AC9-B699-E0F86D869C07}" dt="2024-07-11T10:42:26.841" v="1323" actId="21"/>
          <ac:picMkLst>
            <pc:docMk/>
            <pc:sldMk cId="4195687051" sldId="273"/>
            <ac:picMk id="3" creationId="{0C1BEC46-3810-CB9F-F9F3-0BBA554C24EB}"/>
          </ac:picMkLst>
        </pc:picChg>
      </pc:sldChg>
      <pc:sldChg chg="addSp delSp modSp add mod">
        <pc:chgData name="Le Thanh Luan" userId="600d64f34c8f77ee" providerId="LiveId" clId="{6AF9E918-E8FD-4AC9-B699-E0F86D869C07}" dt="2024-07-11T10:57:56.543" v="1468" actId="1076"/>
        <pc:sldMkLst>
          <pc:docMk/>
          <pc:sldMk cId="3145307154" sldId="274"/>
        </pc:sldMkLst>
        <pc:spChg chg="mod">
          <ac:chgData name="Le Thanh Luan" userId="600d64f34c8f77ee" providerId="LiveId" clId="{6AF9E918-E8FD-4AC9-B699-E0F86D869C07}" dt="2024-07-11T10:50:19.125" v="1388" actId="20577"/>
          <ac:spMkLst>
            <pc:docMk/>
            <pc:sldMk cId="3145307154" sldId="274"/>
            <ac:spMk id="18" creationId="{A51AC8B0-5DB3-1AFE-2DAB-55BC720CF859}"/>
          </ac:spMkLst>
        </pc:spChg>
        <pc:picChg chg="add mod">
          <ac:chgData name="Le Thanh Luan" userId="600d64f34c8f77ee" providerId="LiveId" clId="{6AF9E918-E8FD-4AC9-B699-E0F86D869C07}" dt="2024-07-11T10:52:03.755" v="1412" actId="14100"/>
          <ac:picMkLst>
            <pc:docMk/>
            <pc:sldMk cId="3145307154" sldId="274"/>
            <ac:picMk id="3" creationId="{BEFD111C-9921-E344-A684-41CF01124CC6}"/>
          </ac:picMkLst>
        </pc:picChg>
        <pc:picChg chg="add mod">
          <ac:chgData name="Le Thanh Luan" userId="600d64f34c8f77ee" providerId="LiveId" clId="{6AF9E918-E8FD-4AC9-B699-E0F86D869C07}" dt="2024-07-11T10:52:05.061" v="1413" actId="1076"/>
          <ac:picMkLst>
            <pc:docMk/>
            <pc:sldMk cId="3145307154" sldId="274"/>
            <ac:picMk id="5" creationId="{C1A543F0-3150-537F-7CE3-103803D22A98}"/>
          </ac:picMkLst>
        </pc:picChg>
        <pc:picChg chg="add mod">
          <ac:chgData name="Le Thanh Luan" userId="600d64f34c8f77ee" providerId="LiveId" clId="{6AF9E918-E8FD-4AC9-B699-E0F86D869C07}" dt="2024-07-11T10:52:58.893" v="1416" actId="1076"/>
          <ac:picMkLst>
            <pc:docMk/>
            <pc:sldMk cId="3145307154" sldId="274"/>
            <ac:picMk id="7" creationId="{CCB8977E-0585-1507-0CB1-0C9433FFB513}"/>
          </ac:picMkLst>
        </pc:picChg>
        <pc:picChg chg="add mod">
          <ac:chgData name="Le Thanh Luan" userId="600d64f34c8f77ee" providerId="LiveId" clId="{6AF9E918-E8FD-4AC9-B699-E0F86D869C07}" dt="2024-07-11T10:54:09.692" v="1425" actId="1076"/>
          <ac:picMkLst>
            <pc:docMk/>
            <pc:sldMk cId="3145307154" sldId="274"/>
            <ac:picMk id="9" creationId="{B2048DA8-4E41-ABBC-984B-5E6C56E86A5B}"/>
          </ac:picMkLst>
        </pc:picChg>
        <pc:picChg chg="add mod">
          <ac:chgData name="Le Thanh Luan" userId="600d64f34c8f77ee" providerId="LiveId" clId="{6AF9E918-E8FD-4AC9-B699-E0F86D869C07}" dt="2024-07-11T10:56:54.264" v="1436" actId="1076"/>
          <ac:picMkLst>
            <pc:docMk/>
            <pc:sldMk cId="3145307154" sldId="274"/>
            <ac:picMk id="11" creationId="{D6E2E621-3892-659A-7B72-B64343520463}"/>
          </ac:picMkLst>
        </pc:picChg>
        <pc:picChg chg="add mod">
          <ac:chgData name="Le Thanh Luan" userId="600d64f34c8f77ee" providerId="LiveId" clId="{6AF9E918-E8FD-4AC9-B699-E0F86D869C07}" dt="2024-07-11T10:57:31.292" v="1453" actId="1076"/>
          <ac:picMkLst>
            <pc:docMk/>
            <pc:sldMk cId="3145307154" sldId="274"/>
            <ac:picMk id="13" creationId="{38ACA56B-4D14-C681-8DC1-FE1711591984}"/>
          </ac:picMkLst>
        </pc:picChg>
        <pc:picChg chg="add mod">
          <ac:chgData name="Le Thanh Luan" userId="600d64f34c8f77ee" providerId="LiveId" clId="{6AF9E918-E8FD-4AC9-B699-E0F86D869C07}" dt="2024-07-11T10:57:56.543" v="1468" actId="1076"/>
          <ac:picMkLst>
            <pc:docMk/>
            <pc:sldMk cId="3145307154" sldId="274"/>
            <ac:picMk id="15" creationId="{E5326356-A7E1-CEE2-8856-4A3139850A45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0" creationId="{E8329E55-F221-ABF6-FEF4-5FE33FC9D64A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2" creationId="{52E07415-D720-FF24-677F-1894889DF081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3" creationId="{0C1BEC46-3810-CB9F-F9F3-0BBA554C24EB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5" creationId="{AEE1E35A-B005-96F9-7669-99D767C8D178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7" creationId="{32E0B653-23AB-26C8-62F5-D77BFD922BF7}"/>
          </ac:picMkLst>
        </pc:picChg>
        <pc:picChg chg="del">
          <ac:chgData name="Le Thanh Luan" userId="600d64f34c8f77ee" providerId="LiveId" clId="{6AF9E918-E8FD-4AC9-B699-E0F86D869C07}" dt="2024-07-11T10:50:31.776" v="1389" actId="478"/>
          <ac:picMkLst>
            <pc:docMk/>
            <pc:sldMk cId="3145307154" sldId="274"/>
            <ac:picMk id="29" creationId="{8237FE3B-03BE-0035-829A-3D05453A2E56}"/>
          </ac:picMkLst>
        </pc:picChg>
        <pc:picChg chg="del">
          <ac:chgData name="Le Thanh Luan" userId="600d64f34c8f77ee" providerId="LiveId" clId="{6AF9E918-E8FD-4AC9-B699-E0F86D869C07}" dt="2024-07-11T10:50:33.484" v="1390" actId="478"/>
          <ac:picMkLst>
            <pc:docMk/>
            <pc:sldMk cId="3145307154" sldId="274"/>
            <ac:picMk id="31" creationId="{B96D5C4B-F667-3DE3-B7CB-85B7A614FB2B}"/>
          </ac:picMkLst>
        </pc:picChg>
      </pc:sldChg>
      <pc:sldChg chg="addSp delSp modSp add mod">
        <pc:chgData name="Le Thanh Luan" userId="600d64f34c8f77ee" providerId="LiveId" clId="{6AF9E918-E8FD-4AC9-B699-E0F86D869C07}" dt="2024-07-11T11:28:42.302" v="1564" actId="1076"/>
        <pc:sldMkLst>
          <pc:docMk/>
          <pc:sldMk cId="3685671811" sldId="275"/>
        </pc:sldMkLst>
        <pc:spChg chg="mod">
          <ac:chgData name="Le Thanh Luan" userId="600d64f34c8f77ee" providerId="LiveId" clId="{6AF9E918-E8FD-4AC9-B699-E0F86D869C07}" dt="2024-07-11T11:16:46.768" v="1508" actId="1076"/>
          <ac:spMkLst>
            <pc:docMk/>
            <pc:sldMk cId="3685671811" sldId="275"/>
            <ac:spMk id="18" creationId="{A51AC8B0-5DB3-1AFE-2DAB-55BC720CF859}"/>
          </ac:spMkLst>
        </pc:sp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3" creationId="{BEFD111C-9921-E344-A684-41CF01124CC6}"/>
          </ac:picMkLst>
        </pc:picChg>
        <pc:picChg chg="add mod">
          <ac:chgData name="Le Thanh Luan" userId="600d64f34c8f77ee" providerId="LiveId" clId="{6AF9E918-E8FD-4AC9-B699-E0F86D869C07}" dt="2024-07-11T11:27:17.986" v="1543" actId="14100"/>
          <ac:picMkLst>
            <pc:docMk/>
            <pc:sldMk cId="3685671811" sldId="275"/>
            <ac:picMk id="4" creationId="{448F1DFF-2175-61B0-B928-4E467FDDD10E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5" creationId="{C1A543F0-3150-537F-7CE3-103803D22A98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7" creationId="{CCB8977E-0585-1507-0CB1-0C9433FFB513}"/>
          </ac:picMkLst>
        </pc:picChg>
        <pc:picChg chg="add mod">
          <ac:chgData name="Le Thanh Luan" userId="600d64f34c8f77ee" providerId="LiveId" clId="{6AF9E918-E8FD-4AC9-B699-E0F86D869C07}" dt="2024-07-11T11:27:21.128" v="1545" actId="1076"/>
          <ac:picMkLst>
            <pc:docMk/>
            <pc:sldMk cId="3685671811" sldId="275"/>
            <ac:picMk id="8" creationId="{B50B8DC4-945E-8E73-BC86-F3058A3291B6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9" creationId="{B2048DA8-4E41-ABBC-984B-5E6C56E86A5B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11" creationId="{D6E2E621-3892-659A-7B72-B64343520463}"/>
          </ac:picMkLst>
        </pc:picChg>
        <pc:picChg chg="add mod">
          <ac:chgData name="Le Thanh Luan" userId="600d64f34c8f77ee" providerId="LiveId" clId="{6AF9E918-E8FD-4AC9-B699-E0F86D869C07}" dt="2024-07-11T11:27:24.676" v="1547" actId="1076"/>
          <ac:picMkLst>
            <pc:docMk/>
            <pc:sldMk cId="3685671811" sldId="275"/>
            <ac:picMk id="12" creationId="{20B70FF6-34E8-E3A4-6D5C-CC3C7B626518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13" creationId="{38ACA56B-4D14-C681-8DC1-FE1711591984}"/>
          </ac:picMkLst>
        </pc:picChg>
        <pc:picChg chg="del">
          <ac:chgData name="Le Thanh Luan" userId="600d64f34c8f77ee" providerId="LiveId" clId="{6AF9E918-E8FD-4AC9-B699-E0F86D869C07}" dt="2024-07-11T10:58:22.259" v="1485" actId="478"/>
          <ac:picMkLst>
            <pc:docMk/>
            <pc:sldMk cId="3685671811" sldId="275"/>
            <ac:picMk id="15" creationId="{E5326356-A7E1-CEE2-8856-4A3139850A45}"/>
          </ac:picMkLst>
        </pc:picChg>
        <pc:picChg chg="add mod">
          <ac:chgData name="Le Thanh Luan" userId="600d64f34c8f77ee" providerId="LiveId" clId="{6AF9E918-E8FD-4AC9-B699-E0F86D869C07}" dt="2024-07-11T11:27:28.285" v="1549" actId="1076"/>
          <ac:picMkLst>
            <pc:docMk/>
            <pc:sldMk cId="3685671811" sldId="275"/>
            <ac:picMk id="16" creationId="{D0A6D1E4-B4B7-E0E4-8AE7-DC25FBF2B7BE}"/>
          </ac:picMkLst>
        </pc:picChg>
        <pc:picChg chg="add mod">
          <ac:chgData name="Le Thanh Luan" userId="600d64f34c8f77ee" providerId="LiveId" clId="{6AF9E918-E8FD-4AC9-B699-E0F86D869C07}" dt="2024-07-11T11:27:32.910" v="1551" actId="1076"/>
          <ac:picMkLst>
            <pc:docMk/>
            <pc:sldMk cId="3685671811" sldId="275"/>
            <ac:picMk id="19" creationId="{8D7B0241-BB42-9EEA-F411-36C0FC8DB31D}"/>
          </ac:picMkLst>
        </pc:picChg>
        <pc:picChg chg="add mod">
          <ac:chgData name="Le Thanh Luan" userId="600d64f34c8f77ee" providerId="LiveId" clId="{6AF9E918-E8FD-4AC9-B699-E0F86D869C07}" dt="2024-07-11T11:27:38.631" v="1553" actId="1076"/>
          <ac:picMkLst>
            <pc:docMk/>
            <pc:sldMk cId="3685671811" sldId="275"/>
            <ac:picMk id="21" creationId="{B28AB854-B287-CC4B-6CA2-BBCC0094FBC6}"/>
          </ac:picMkLst>
        </pc:picChg>
        <pc:picChg chg="add mod">
          <ac:chgData name="Le Thanh Luan" userId="600d64f34c8f77ee" providerId="LiveId" clId="{6AF9E918-E8FD-4AC9-B699-E0F86D869C07}" dt="2024-07-11T11:28:42.302" v="1564" actId="1076"/>
          <ac:picMkLst>
            <pc:docMk/>
            <pc:sldMk cId="3685671811" sldId="275"/>
            <ac:picMk id="23" creationId="{94C0E85D-18FA-8857-38B1-4CB0C3B382A1}"/>
          </ac:picMkLst>
        </pc:picChg>
      </pc:sldChg>
      <pc:sldChg chg="addSp delSp modSp new mod">
        <pc:chgData name="Le Thanh Luan" userId="600d64f34c8f77ee" providerId="LiveId" clId="{6AF9E918-E8FD-4AC9-B699-E0F86D869C07}" dt="2024-07-11T13:25:28.725" v="1633" actId="14100"/>
        <pc:sldMkLst>
          <pc:docMk/>
          <pc:sldMk cId="577606318" sldId="276"/>
        </pc:sldMkLst>
        <pc:spChg chg="del">
          <ac:chgData name="Le Thanh Luan" userId="600d64f34c8f77ee" providerId="LiveId" clId="{6AF9E918-E8FD-4AC9-B699-E0F86D869C07}" dt="2024-07-11T13:08:44.166" v="1574" actId="478"/>
          <ac:spMkLst>
            <pc:docMk/>
            <pc:sldMk cId="577606318" sldId="276"/>
            <ac:spMk id="2" creationId="{993A0126-6B71-5FC1-D4C9-C3B836506703}"/>
          </ac:spMkLst>
        </pc:spChg>
        <pc:spChg chg="del">
          <ac:chgData name="Le Thanh Luan" userId="600d64f34c8f77ee" providerId="LiveId" clId="{6AF9E918-E8FD-4AC9-B699-E0F86D869C07}" dt="2024-07-11T13:08:44.166" v="1574" actId="478"/>
          <ac:spMkLst>
            <pc:docMk/>
            <pc:sldMk cId="577606318" sldId="276"/>
            <ac:spMk id="3" creationId="{B810D30F-237F-54FD-8B84-02715856F328}"/>
          </ac:spMkLst>
        </pc:spChg>
        <pc:spChg chg="add mod">
          <ac:chgData name="Le Thanh Luan" userId="600d64f34c8f77ee" providerId="LiveId" clId="{6AF9E918-E8FD-4AC9-B699-E0F86D869C07}" dt="2024-07-11T13:17:52.932" v="1630"/>
          <ac:spMkLst>
            <pc:docMk/>
            <pc:sldMk cId="577606318" sldId="276"/>
            <ac:spMk id="9" creationId="{C1F13F20-4DD1-11E6-A558-DBCD7B75407B}"/>
          </ac:spMkLst>
        </pc:spChg>
        <pc:spChg chg="add mod">
          <ac:chgData name="Le Thanh Luan" userId="600d64f34c8f77ee" providerId="LiveId" clId="{6AF9E918-E8FD-4AC9-B699-E0F86D869C07}" dt="2024-07-11T13:17:49.873" v="1626" actId="20577"/>
          <ac:spMkLst>
            <pc:docMk/>
            <pc:sldMk cId="577606318" sldId="276"/>
            <ac:spMk id="10" creationId="{E659373A-B54E-2BC2-422C-8C283A952CFF}"/>
          </ac:spMkLst>
        </pc:spChg>
        <pc:spChg chg="add mod">
          <ac:chgData name="Le Thanh Luan" userId="600d64f34c8f77ee" providerId="LiveId" clId="{6AF9E918-E8FD-4AC9-B699-E0F86D869C07}" dt="2024-07-11T13:17:57.136" v="1632" actId="1076"/>
          <ac:spMkLst>
            <pc:docMk/>
            <pc:sldMk cId="577606318" sldId="276"/>
            <ac:spMk id="11" creationId="{04FA5C91-9548-96A7-ED68-CC48004B9059}"/>
          </ac:spMkLst>
        </pc:spChg>
        <pc:picChg chg="add mod">
          <ac:chgData name="Le Thanh Luan" userId="600d64f34c8f77ee" providerId="LiveId" clId="{6AF9E918-E8FD-4AC9-B699-E0F86D869C07}" dt="2024-07-11T13:17:27.779" v="1590" actId="14100"/>
          <ac:picMkLst>
            <pc:docMk/>
            <pc:sldMk cId="577606318" sldId="276"/>
            <ac:picMk id="4" creationId="{B98D7572-A8DE-CDE6-D606-3B2ED1E48CA9}"/>
          </ac:picMkLst>
        </pc:picChg>
        <pc:picChg chg="add del mod">
          <ac:chgData name="Le Thanh Luan" userId="600d64f34c8f77ee" providerId="LiveId" clId="{6AF9E918-E8FD-4AC9-B699-E0F86D869C07}" dt="2024-07-11T13:09:45.383" v="1583" actId="478"/>
          <ac:picMkLst>
            <pc:docMk/>
            <pc:sldMk cId="577606318" sldId="276"/>
            <ac:picMk id="6" creationId="{E02AF9BA-6894-631B-DEF8-299C2E601BA3}"/>
          </ac:picMkLst>
        </pc:picChg>
        <pc:picChg chg="add mod">
          <ac:chgData name="Le Thanh Luan" userId="600d64f34c8f77ee" providerId="LiveId" clId="{6AF9E918-E8FD-4AC9-B699-E0F86D869C07}" dt="2024-07-11T13:25:28.725" v="1633" actId="14100"/>
          <ac:picMkLst>
            <pc:docMk/>
            <pc:sldMk cId="577606318" sldId="276"/>
            <ac:picMk id="8" creationId="{AD93266E-F600-3D42-F608-5890FD0D05FB}"/>
          </ac:picMkLst>
        </pc:picChg>
      </pc:sldChg>
      <pc:sldChg chg="modSp add mod modNotesTx">
        <pc:chgData name="Le Thanh Luan" userId="600d64f34c8f77ee" providerId="LiveId" clId="{6AF9E918-E8FD-4AC9-B699-E0F86D869C07}" dt="2024-07-11T15:15:58.446" v="2098" actId="20577"/>
        <pc:sldMkLst>
          <pc:docMk/>
          <pc:sldMk cId="127366926" sldId="277"/>
        </pc:sldMkLst>
        <pc:graphicFrameChg chg="mod modGraphic">
          <ac:chgData name="Le Thanh Luan" userId="600d64f34c8f77ee" providerId="LiveId" clId="{6AF9E918-E8FD-4AC9-B699-E0F86D869C07}" dt="2024-07-11T14:37:34.447" v="1763"/>
          <ac:graphicFrameMkLst>
            <pc:docMk/>
            <pc:sldMk cId="127366926" sldId="277"/>
            <ac:graphicFrameMk id="2" creationId="{B7B48799-E47A-39D2-C1C6-ACC7F44ED66C}"/>
          </ac:graphicFrameMkLst>
        </pc:graphicFrameChg>
      </pc:sldChg>
      <pc:sldChg chg="addSp delSp modSp new mod modNotesTx">
        <pc:chgData name="Le Thanh Luan" userId="600d64f34c8f77ee" providerId="LiveId" clId="{6AF9E918-E8FD-4AC9-B699-E0F86D869C07}" dt="2024-07-11T15:35:04.870" v="2585" actId="14100"/>
        <pc:sldMkLst>
          <pc:docMk/>
          <pc:sldMk cId="3735594569" sldId="278"/>
        </pc:sldMkLst>
        <pc:spChg chg="del">
          <ac:chgData name="Le Thanh Luan" userId="600d64f34c8f77ee" providerId="LiveId" clId="{6AF9E918-E8FD-4AC9-B699-E0F86D869C07}" dt="2024-07-11T14:46:17.676" v="1774" actId="478"/>
          <ac:spMkLst>
            <pc:docMk/>
            <pc:sldMk cId="3735594569" sldId="278"/>
            <ac:spMk id="2" creationId="{58FE0A7C-17F8-CA45-E787-55D8E0F4FDEC}"/>
          </ac:spMkLst>
        </pc:spChg>
        <pc:spChg chg="del">
          <ac:chgData name="Le Thanh Luan" userId="600d64f34c8f77ee" providerId="LiveId" clId="{6AF9E918-E8FD-4AC9-B699-E0F86D869C07}" dt="2024-07-11T14:46:17.676" v="1774" actId="478"/>
          <ac:spMkLst>
            <pc:docMk/>
            <pc:sldMk cId="3735594569" sldId="278"/>
            <ac:spMk id="3" creationId="{3779AABF-B400-A2EF-1C81-C7ABD62831FD}"/>
          </ac:spMkLst>
        </pc:spChg>
        <pc:picChg chg="add del">
          <ac:chgData name="Le Thanh Luan" userId="600d64f34c8f77ee" providerId="LiveId" clId="{6AF9E918-E8FD-4AC9-B699-E0F86D869C07}" dt="2024-07-11T15:16:48.517" v="2101" actId="478"/>
          <ac:picMkLst>
            <pc:docMk/>
            <pc:sldMk cId="3735594569" sldId="278"/>
            <ac:picMk id="5" creationId="{5FE56C4A-A6D0-DDFC-1DB6-D82CB43E042B}"/>
          </ac:picMkLst>
        </pc:picChg>
        <pc:picChg chg="add del mod">
          <ac:chgData name="Le Thanh Luan" userId="600d64f34c8f77ee" providerId="LiveId" clId="{6AF9E918-E8FD-4AC9-B699-E0F86D869C07}" dt="2024-07-11T15:16:48.517" v="2101" actId="478"/>
          <ac:picMkLst>
            <pc:docMk/>
            <pc:sldMk cId="3735594569" sldId="278"/>
            <ac:picMk id="7" creationId="{22858367-8038-588B-6234-9C2842878BDC}"/>
          </ac:picMkLst>
        </pc:picChg>
        <pc:picChg chg="add mod">
          <ac:chgData name="Le Thanh Luan" userId="600d64f34c8f77ee" providerId="LiveId" clId="{6AF9E918-E8FD-4AC9-B699-E0F86D869C07}" dt="2024-07-11T15:17:35.601" v="2327" actId="1076"/>
          <ac:picMkLst>
            <pc:docMk/>
            <pc:sldMk cId="3735594569" sldId="278"/>
            <ac:picMk id="9" creationId="{8C0DD41C-E518-15CC-3FF9-C9EC0CAD2F2B}"/>
          </ac:picMkLst>
        </pc:picChg>
        <pc:picChg chg="add mod">
          <ac:chgData name="Le Thanh Luan" userId="600d64f34c8f77ee" providerId="LiveId" clId="{6AF9E918-E8FD-4AC9-B699-E0F86D869C07}" dt="2024-07-11T15:35:04.870" v="2585" actId="14100"/>
          <ac:picMkLst>
            <pc:docMk/>
            <pc:sldMk cId="3735594569" sldId="278"/>
            <ac:picMk id="11" creationId="{95D9E35F-1BEC-7C51-7944-47D99E91D871}"/>
          </ac:picMkLst>
        </pc:picChg>
      </pc:sldChg>
      <pc:sldChg chg="addSp delSp modSp new mod">
        <pc:chgData name="Le Thanh Luan" userId="600d64f34c8f77ee" providerId="LiveId" clId="{6AF9E918-E8FD-4AC9-B699-E0F86D869C07}" dt="2024-07-13T11:19:09.953" v="2690" actId="14100"/>
        <pc:sldMkLst>
          <pc:docMk/>
          <pc:sldMk cId="2263829604" sldId="279"/>
        </pc:sldMkLst>
        <pc:spChg chg="del">
          <ac:chgData name="Le Thanh Luan" userId="600d64f34c8f77ee" providerId="LiveId" clId="{6AF9E918-E8FD-4AC9-B699-E0F86D869C07}" dt="2024-07-13T11:17:54.759" v="2587" actId="478"/>
          <ac:spMkLst>
            <pc:docMk/>
            <pc:sldMk cId="2263829604" sldId="279"/>
            <ac:spMk id="2" creationId="{3227FA60-B61C-290D-0785-2252A1A53B7B}"/>
          </ac:spMkLst>
        </pc:spChg>
        <pc:spChg chg="del">
          <ac:chgData name="Le Thanh Luan" userId="600d64f34c8f77ee" providerId="LiveId" clId="{6AF9E918-E8FD-4AC9-B699-E0F86D869C07}" dt="2024-07-13T11:17:54.759" v="2587" actId="478"/>
          <ac:spMkLst>
            <pc:docMk/>
            <pc:sldMk cId="2263829604" sldId="279"/>
            <ac:spMk id="3" creationId="{17DF61E4-2AC6-CD95-0B06-98FC5DEB7BE6}"/>
          </ac:spMkLst>
        </pc:spChg>
        <pc:spChg chg="add mod">
          <ac:chgData name="Le Thanh Luan" userId="600d64f34c8f77ee" providerId="LiveId" clId="{6AF9E918-E8FD-4AC9-B699-E0F86D869C07}" dt="2024-07-13T11:18:35.328" v="2675" actId="20577"/>
          <ac:spMkLst>
            <pc:docMk/>
            <pc:sldMk cId="2263829604" sldId="279"/>
            <ac:spMk id="6" creationId="{5BDAD403-5F72-9CCB-550F-6F6DB2A085D3}"/>
          </ac:spMkLst>
        </pc:spChg>
        <pc:spChg chg="add mod">
          <ac:chgData name="Le Thanh Luan" userId="600d64f34c8f77ee" providerId="LiveId" clId="{6AF9E918-E8FD-4AC9-B699-E0F86D869C07}" dt="2024-07-13T11:18:44.260" v="2687" actId="20577"/>
          <ac:spMkLst>
            <pc:docMk/>
            <pc:sldMk cId="2263829604" sldId="279"/>
            <ac:spMk id="7" creationId="{B26FFB51-A58E-AAB9-AB37-DA4B09C217CD}"/>
          </ac:spMkLst>
        </pc:spChg>
        <pc:picChg chg="add mod">
          <ac:chgData name="Le Thanh Luan" userId="600d64f34c8f77ee" providerId="LiveId" clId="{6AF9E918-E8FD-4AC9-B699-E0F86D869C07}" dt="2024-07-13T11:17:58.819" v="2589" actId="1076"/>
          <ac:picMkLst>
            <pc:docMk/>
            <pc:sldMk cId="2263829604" sldId="279"/>
            <ac:picMk id="5" creationId="{6AE00C6A-49E2-3F2D-FB00-91BB1CDD6D2D}"/>
          </ac:picMkLst>
        </pc:picChg>
        <pc:picChg chg="add mod">
          <ac:chgData name="Le Thanh Luan" userId="600d64f34c8f77ee" providerId="LiveId" clId="{6AF9E918-E8FD-4AC9-B699-E0F86D869C07}" dt="2024-07-13T11:19:09.953" v="2690" actId="14100"/>
          <ac:picMkLst>
            <pc:docMk/>
            <pc:sldMk cId="2263829604" sldId="279"/>
            <ac:picMk id="9" creationId="{17A0F696-EF73-0FA3-03DD-DCBD16F77C83}"/>
          </ac:picMkLst>
        </pc:picChg>
      </pc:sldChg>
      <pc:sldChg chg="add">
        <pc:chgData name="Le Thanh Luan" userId="600d64f34c8f77ee" providerId="LiveId" clId="{6AF9E918-E8FD-4AC9-B699-E0F86D869C07}" dt="2024-07-14T04:52:03.072" v="2693"/>
        <pc:sldMkLst>
          <pc:docMk/>
          <pc:sldMk cId="3524301290" sldId="308"/>
        </pc:sldMkLst>
      </pc:sldChg>
      <pc:sldChg chg="add">
        <pc:chgData name="Le Thanh Luan" userId="600d64f34c8f77ee" providerId="LiveId" clId="{6AF9E918-E8FD-4AC9-B699-E0F86D869C07}" dt="2024-07-14T04:52:03.072" v="2693"/>
        <pc:sldMkLst>
          <pc:docMk/>
          <pc:sldMk cId="2430942425" sldId="309"/>
        </pc:sldMkLst>
      </pc:sldChg>
      <pc:sldChg chg="addSp delSp modSp new mod">
        <pc:chgData name="Le Thanh Luan" userId="600d64f34c8f77ee" providerId="LiveId" clId="{6AF9E918-E8FD-4AC9-B699-E0F86D869C07}" dt="2024-07-14T10:09:20.936" v="2774" actId="207"/>
        <pc:sldMkLst>
          <pc:docMk/>
          <pc:sldMk cId="451345718" sldId="310"/>
        </pc:sldMkLst>
        <pc:spChg chg="del">
          <ac:chgData name="Le Thanh Luan" userId="600d64f34c8f77ee" providerId="LiveId" clId="{6AF9E918-E8FD-4AC9-B699-E0F86D869C07}" dt="2024-07-14T10:07:42.725" v="2695" actId="478"/>
          <ac:spMkLst>
            <pc:docMk/>
            <pc:sldMk cId="451345718" sldId="310"/>
            <ac:spMk id="2" creationId="{156AF74E-8D1E-D6D3-D41C-4076735F0207}"/>
          </ac:spMkLst>
        </pc:spChg>
        <pc:spChg chg="del">
          <ac:chgData name="Le Thanh Luan" userId="600d64f34c8f77ee" providerId="LiveId" clId="{6AF9E918-E8FD-4AC9-B699-E0F86D869C07}" dt="2024-07-14T10:07:42.725" v="2695" actId="478"/>
          <ac:spMkLst>
            <pc:docMk/>
            <pc:sldMk cId="451345718" sldId="310"/>
            <ac:spMk id="3" creationId="{2B64CB65-789F-D7B9-A08A-6CCE05AAF992}"/>
          </ac:spMkLst>
        </pc:spChg>
        <pc:spChg chg="del">
          <ac:chgData name="Le Thanh Luan" userId="600d64f34c8f77ee" providerId="LiveId" clId="{6AF9E918-E8FD-4AC9-B699-E0F86D869C07}" dt="2024-07-14T10:07:42.725" v="2695" actId="478"/>
          <ac:spMkLst>
            <pc:docMk/>
            <pc:sldMk cId="451345718" sldId="310"/>
            <ac:spMk id="4" creationId="{2986F61B-1AB7-A8CE-A359-438ADF3E6DB4}"/>
          </ac:spMkLst>
        </pc:spChg>
        <pc:spChg chg="add mod">
          <ac:chgData name="Le Thanh Luan" userId="600d64f34c8f77ee" providerId="LiveId" clId="{6AF9E918-E8FD-4AC9-B699-E0F86D869C07}" dt="2024-07-14T10:08:12.287" v="2701" actId="2085"/>
          <ac:spMkLst>
            <pc:docMk/>
            <pc:sldMk cId="451345718" sldId="310"/>
            <ac:spMk id="7" creationId="{A70DE8DA-12FE-CC1F-59E7-21A3FA0E0F18}"/>
          </ac:spMkLst>
        </pc:spChg>
        <pc:spChg chg="add mod">
          <ac:chgData name="Le Thanh Luan" userId="600d64f34c8f77ee" providerId="LiveId" clId="{6AF9E918-E8FD-4AC9-B699-E0F86D869C07}" dt="2024-07-14T10:08:13.822" v="2702"/>
          <ac:spMkLst>
            <pc:docMk/>
            <pc:sldMk cId="451345718" sldId="310"/>
            <ac:spMk id="8" creationId="{0FB7F648-8166-2A8F-9070-5AD981714211}"/>
          </ac:spMkLst>
        </pc:spChg>
        <pc:spChg chg="add mod">
          <ac:chgData name="Le Thanh Luan" userId="600d64f34c8f77ee" providerId="LiveId" clId="{6AF9E918-E8FD-4AC9-B699-E0F86D869C07}" dt="2024-07-14T10:08:14.214" v="2703"/>
          <ac:spMkLst>
            <pc:docMk/>
            <pc:sldMk cId="451345718" sldId="310"/>
            <ac:spMk id="9" creationId="{00AE64E1-1261-BA57-E4F1-176998DE1795}"/>
          </ac:spMkLst>
        </pc:spChg>
        <pc:spChg chg="add mod">
          <ac:chgData name="Le Thanh Luan" userId="600d64f34c8f77ee" providerId="LiveId" clId="{6AF9E918-E8FD-4AC9-B699-E0F86D869C07}" dt="2024-07-14T10:08:14.417" v="2704"/>
          <ac:spMkLst>
            <pc:docMk/>
            <pc:sldMk cId="451345718" sldId="310"/>
            <ac:spMk id="10" creationId="{90ED24EC-0DEE-15EF-A25A-85038957FCAD}"/>
          </ac:spMkLst>
        </pc:spChg>
        <pc:spChg chg="add mod">
          <ac:chgData name="Le Thanh Luan" userId="600d64f34c8f77ee" providerId="LiveId" clId="{6AF9E918-E8FD-4AC9-B699-E0F86D869C07}" dt="2024-07-14T10:08:14.573" v="2705"/>
          <ac:spMkLst>
            <pc:docMk/>
            <pc:sldMk cId="451345718" sldId="310"/>
            <ac:spMk id="11" creationId="{74FCC9D8-601D-5DD8-CF58-F07C57B5F83B}"/>
          </ac:spMkLst>
        </pc:spChg>
        <pc:spChg chg="add mod">
          <ac:chgData name="Le Thanh Luan" userId="600d64f34c8f77ee" providerId="LiveId" clId="{6AF9E918-E8FD-4AC9-B699-E0F86D869C07}" dt="2024-07-14T10:08:14.760" v="2706"/>
          <ac:spMkLst>
            <pc:docMk/>
            <pc:sldMk cId="451345718" sldId="310"/>
            <ac:spMk id="12" creationId="{54ABCD7E-FFC9-13C3-BBB2-89A0EA1AEC5B}"/>
          </ac:spMkLst>
        </pc:spChg>
        <pc:spChg chg="add mod">
          <ac:chgData name="Le Thanh Luan" userId="600d64f34c8f77ee" providerId="LiveId" clId="{6AF9E918-E8FD-4AC9-B699-E0F86D869C07}" dt="2024-07-14T10:08:17.056" v="2707"/>
          <ac:spMkLst>
            <pc:docMk/>
            <pc:sldMk cId="451345718" sldId="310"/>
            <ac:spMk id="13" creationId="{55C9332B-82F8-896E-B481-89E7DC704003}"/>
          </ac:spMkLst>
        </pc:spChg>
        <pc:spChg chg="add mod">
          <ac:chgData name="Le Thanh Luan" userId="600d64f34c8f77ee" providerId="LiveId" clId="{6AF9E918-E8FD-4AC9-B699-E0F86D869C07}" dt="2024-07-14T10:08:55.495" v="2761" actId="1076"/>
          <ac:spMkLst>
            <pc:docMk/>
            <pc:sldMk cId="451345718" sldId="310"/>
            <ac:spMk id="14" creationId="{4AB98389-8039-BBB8-5870-B35D5FDD3735}"/>
          </ac:spMkLst>
        </pc:spChg>
        <pc:spChg chg="add mod">
          <ac:chgData name="Le Thanh Luan" userId="600d64f34c8f77ee" providerId="LiveId" clId="{6AF9E918-E8FD-4AC9-B699-E0F86D869C07}" dt="2024-07-14T10:08:24.233" v="2719"/>
          <ac:spMkLst>
            <pc:docMk/>
            <pc:sldMk cId="451345718" sldId="310"/>
            <ac:spMk id="15" creationId="{B4503A0B-694D-29BA-DD8F-7BA0A817923C}"/>
          </ac:spMkLst>
        </pc:spChg>
        <pc:spChg chg="add mod">
          <ac:chgData name="Le Thanh Luan" userId="600d64f34c8f77ee" providerId="LiveId" clId="{6AF9E918-E8FD-4AC9-B699-E0F86D869C07}" dt="2024-07-14T10:08:48.039" v="2748" actId="1076"/>
          <ac:spMkLst>
            <pc:docMk/>
            <pc:sldMk cId="451345718" sldId="310"/>
            <ac:spMk id="16" creationId="{868C95AA-BF22-7AD1-57FB-0CF462E180F1}"/>
          </ac:spMkLst>
        </pc:spChg>
        <pc:spChg chg="add mod">
          <ac:chgData name="Le Thanh Luan" userId="600d64f34c8f77ee" providerId="LiveId" clId="{6AF9E918-E8FD-4AC9-B699-E0F86D869C07}" dt="2024-07-14T10:08:24.577" v="2721"/>
          <ac:spMkLst>
            <pc:docMk/>
            <pc:sldMk cId="451345718" sldId="310"/>
            <ac:spMk id="17" creationId="{186198F3-5074-9F53-7751-4821F9E61022}"/>
          </ac:spMkLst>
        </pc:spChg>
        <pc:spChg chg="add mod">
          <ac:chgData name="Le Thanh Luan" userId="600d64f34c8f77ee" providerId="LiveId" clId="{6AF9E918-E8FD-4AC9-B699-E0F86D869C07}" dt="2024-07-14T10:08:24.944" v="2722"/>
          <ac:spMkLst>
            <pc:docMk/>
            <pc:sldMk cId="451345718" sldId="310"/>
            <ac:spMk id="18" creationId="{C64EA88A-A1F3-FEF0-4874-9552687EC611}"/>
          </ac:spMkLst>
        </pc:spChg>
        <pc:spChg chg="add mod">
          <ac:chgData name="Le Thanh Luan" userId="600d64f34c8f77ee" providerId="LiveId" clId="{6AF9E918-E8FD-4AC9-B699-E0F86D869C07}" dt="2024-07-14T10:08:25.132" v="2723"/>
          <ac:spMkLst>
            <pc:docMk/>
            <pc:sldMk cId="451345718" sldId="310"/>
            <ac:spMk id="19" creationId="{AD1FB233-62ED-EA0D-0E35-0D3552C1678E}"/>
          </ac:spMkLst>
        </pc:spChg>
        <pc:spChg chg="add mod">
          <ac:chgData name="Le Thanh Luan" userId="600d64f34c8f77ee" providerId="LiveId" clId="{6AF9E918-E8FD-4AC9-B699-E0F86D869C07}" dt="2024-07-14T10:08:25.284" v="2724"/>
          <ac:spMkLst>
            <pc:docMk/>
            <pc:sldMk cId="451345718" sldId="310"/>
            <ac:spMk id="20" creationId="{F58C8F9A-6E85-5C6A-AAAD-BFAE6F65654F}"/>
          </ac:spMkLst>
        </pc:spChg>
        <pc:spChg chg="add mod">
          <ac:chgData name="Le Thanh Luan" userId="600d64f34c8f77ee" providerId="LiveId" clId="{6AF9E918-E8FD-4AC9-B699-E0F86D869C07}" dt="2024-07-14T10:08:29.937" v="2725"/>
          <ac:spMkLst>
            <pc:docMk/>
            <pc:sldMk cId="451345718" sldId="310"/>
            <ac:spMk id="21" creationId="{353FF388-B95D-BBD6-E319-732442E51749}"/>
          </ac:spMkLst>
        </pc:spChg>
        <pc:spChg chg="add mod">
          <ac:chgData name="Le Thanh Luan" userId="600d64f34c8f77ee" providerId="LiveId" clId="{6AF9E918-E8FD-4AC9-B699-E0F86D869C07}" dt="2024-07-14T10:08:30.976" v="2726"/>
          <ac:spMkLst>
            <pc:docMk/>
            <pc:sldMk cId="451345718" sldId="310"/>
            <ac:spMk id="22" creationId="{418F101B-BA77-FFD8-2525-8B131DE28835}"/>
          </ac:spMkLst>
        </pc:spChg>
        <pc:spChg chg="add mod">
          <ac:chgData name="Le Thanh Luan" userId="600d64f34c8f77ee" providerId="LiveId" clId="{6AF9E918-E8FD-4AC9-B699-E0F86D869C07}" dt="2024-07-14T10:08:31.163" v="2727"/>
          <ac:spMkLst>
            <pc:docMk/>
            <pc:sldMk cId="451345718" sldId="310"/>
            <ac:spMk id="23" creationId="{F8511144-69D3-4B9D-8E30-5CE1CF5230E6}"/>
          </ac:spMkLst>
        </pc:spChg>
        <pc:spChg chg="add mod">
          <ac:chgData name="Le Thanh Luan" userId="600d64f34c8f77ee" providerId="LiveId" clId="{6AF9E918-E8FD-4AC9-B699-E0F86D869C07}" dt="2024-07-14T10:08:32.939" v="2728"/>
          <ac:spMkLst>
            <pc:docMk/>
            <pc:sldMk cId="451345718" sldId="310"/>
            <ac:spMk id="24" creationId="{68B9D511-EE3D-0616-2D2D-F238B36191AB}"/>
          </ac:spMkLst>
        </pc:spChg>
        <pc:spChg chg="add mod">
          <ac:chgData name="Le Thanh Luan" userId="600d64f34c8f77ee" providerId="LiveId" clId="{6AF9E918-E8FD-4AC9-B699-E0F86D869C07}" dt="2024-07-14T10:08:33.127" v="2729"/>
          <ac:spMkLst>
            <pc:docMk/>
            <pc:sldMk cId="451345718" sldId="310"/>
            <ac:spMk id="25" creationId="{E9CA30A6-4472-AE84-5034-1B346825FBB3}"/>
          </ac:spMkLst>
        </pc:spChg>
        <pc:spChg chg="add mod">
          <ac:chgData name="Le Thanh Luan" userId="600d64f34c8f77ee" providerId="LiveId" clId="{6AF9E918-E8FD-4AC9-B699-E0F86D869C07}" dt="2024-07-14T10:08:34.070" v="2730"/>
          <ac:spMkLst>
            <pc:docMk/>
            <pc:sldMk cId="451345718" sldId="310"/>
            <ac:spMk id="26" creationId="{54F2E9F0-7789-2600-D6E4-0D7835B6AAF5}"/>
          </ac:spMkLst>
        </pc:spChg>
        <pc:spChg chg="add mod">
          <ac:chgData name="Le Thanh Luan" userId="600d64f34c8f77ee" providerId="LiveId" clId="{6AF9E918-E8FD-4AC9-B699-E0F86D869C07}" dt="2024-07-14T10:08:34.289" v="2731"/>
          <ac:spMkLst>
            <pc:docMk/>
            <pc:sldMk cId="451345718" sldId="310"/>
            <ac:spMk id="27" creationId="{16A84FC1-C9A4-63E6-26FF-0C2B528629C5}"/>
          </ac:spMkLst>
        </pc:spChg>
        <pc:spChg chg="add mod">
          <ac:chgData name="Le Thanh Luan" userId="600d64f34c8f77ee" providerId="LiveId" clId="{6AF9E918-E8FD-4AC9-B699-E0F86D869C07}" dt="2024-07-14T10:08:34.476" v="2732"/>
          <ac:spMkLst>
            <pc:docMk/>
            <pc:sldMk cId="451345718" sldId="310"/>
            <ac:spMk id="28" creationId="{3DC6B3D8-B9B1-D452-24BF-955CB572D0E5}"/>
          </ac:spMkLst>
        </pc:spChg>
        <pc:spChg chg="add mod">
          <ac:chgData name="Le Thanh Luan" userId="600d64f34c8f77ee" providerId="LiveId" clId="{6AF9E918-E8FD-4AC9-B699-E0F86D869C07}" dt="2024-07-14T10:08:35.518" v="2733"/>
          <ac:spMkLst>
            <pc:docMk/>
            <pc:sldMk cId="451345718" sldId="310"/>
            <ac:spMk id="29" creationId="{092878F4-7896-057E-E992-1FC6FEA38B34}"/>
          </ac:spMkLst>
        </pc:spChg>
        <pc:spChg chg="add mod">
          <ac:chgData name="Le Thanh Luan" userId="600d64f34c8f77ee" providerId="LiveId" clId="{6AF9E918-E8FD-4AC9-B699-E0F86D869C07}" dt="2024-07-14T10:08:35.690" v="2734"/>
          <ac:spMkLst>
            <pc:docMk/>
            <pc:sldMk cId="451345718" sldId="310"/>
            <ac:spMk id="30" creationId="{F3190B7B-8609-79B6-8539-1D38332102CE}"/>
          </ac:spMkLst>
        </pc:spChg>
        <pc:spChg chg="add mod">
          <ac:chgData name="Le Thanh Luan" userId="600d64f34c8f77ee" providerId="LiveId" clId="{6AF9E918-E8FD-4AC9-B699-E0F86D869C07}" dt="2024-07-14T10:08:35.862" v="2735"/>
          <ac:spMkLst>
            <pc:docMk/>
            <pc:sldMk cId="451345718" sldId="310"/>
            <ac:spMk id="31" creationId="{324BC948-CF8C-F224-8640-EFD3259DF4AE}"/>
          </ac:spMkLst>
        </pc:spChg>
        <pc:spChg chg="add mod">
          <ac:chgData name="Le Thanh Luan" userId="600d64f34c8f77ee" providerId="LiveId" clId="{6AF9E918-E8FD-4AC9-B699-E0F86D869C07}" dt="2024-07-14T10:08:36.049" v="2736"/>
          <ac:spMkLst>
            <pc:docMk/>
            <pc:sldMk cId="451345718" sldId="310"/>
            <ac:spMk id="32" creationId="{E2445A17-869E-3E93-2FD4-AC8789C456BE}"/>
          </ac:spMkLst>
        </pc:spChg>
        <pc:spChg chg="add mod">
          <ac:chgData name="Le Thanh Luan" userId="600d64f34c8f77ee" providerId="LiveId" clId="{6AF9E918-E8FD-4AC9-B699-E0F86D869C07}" dt="2024-07-14T10:08:37.245" v="2737"/>
          <ac:spMkLst>
            <pc:docMk/>
            <pc:sldMk cId="451345718" sldId="310"/>
            <ac:spMk id="33" creationId="{03437DE9-B5FF-2BF8-0678-24FB5A6A78BF}"/>
          </ac:spMkLst>
        </pc:spChg>
        <pc:spChg chg="add mod">
          <ac:chgData name="Le Thanh Luan" userId="600d64f34c8f77ee" providerId="LiveId" clId="{6AF9E918-E8FD-4AC9-B699-E0F86D869C07}" dt="2024-07-14T10:08:37.433" v="2738"/>
          <ac:spMkLst>
            <pc:docMk/>
            <pc:sldMk cId="451345718" sldId="310"/>
            <ac:spMk id="34" creationId="{B17E9FA8-799A-1EC8-7F07-3C9592E4D0B5}"/>
          </ac:spMkLst>
        </pc:spChg>
        <pc:spChg chg="add mod">
          <ac:chgData name="Le Thanh Luan" userId="600d64f34c8f77ee" providerId="LiveId" clId="{6AF9E918-E8FD-4AC9-B699-E0F86D869C07}" dt="2024-07-14T10:08:37.589" v="2739"/>
          <ac:spMkLst>
            <pc:docMk/>
            <pc:sldMk cId="451345718" sldId="310"/>
            <ac:spMk id="35" creationId="{B993AED9-46DB-685A-1BE8-05384AB21547}"/>
          </ac:spMkLst>
        </pc:spChg>
        <pc:spChg chg="add mod">
          <ac:chgData name="Le Thanh Luan" userId="600d64f34c8f77ee" providerId="LiveId" clId="{6AF9E918-E8FD-4AC9-B699-E0F86D869C07}" dt="2024-07-14T10:08:40.668" v="2740"/>
          <ac:spMkLst>
            <pc:docMk/>
            <pc:sldMk cId="451345718" sldId="310"/>
            <ac:spMk id="36" creationId="{65A77774-32D1-A0FB-BBB0-A223D786B8F4}"/>
          </ac:spMkLst>
        </pc:spChg>
        <pc:spChg chg="add mod">
          <ac:chgData name="Le Thanh Luan" userId="600d64f34c8f77ee" providerId="LiveId" clId="{6AF9E918-E8FD-4AC9-B699-E0F86D869C07}" dt="2024-07-14T10:08:51.727" v="2755" actId="1076"/>
          <ac:spMkLst>
            <pc:docMk/>
            <pc:sldMk cId="451345718" sldId="310"/>
            <ac:spMk id="37" creationId="{44254472-E7E1-7617-88B6-EE13B5D3B4C1}"/>
          </ac:spMkLst>
        </pc:spChg>
        <pc:spChg chg="add mod">
          <ac:chgData name="Le Thanh Luan" userId="600d64f34c8f77ee" providerId="LiveId" clId="{6AF9E918-E8FD-4AC9-B699-E0F86D869C07}" dt="2024-07-14T10:08:43.809" v="2743"/>
          <ac:spMkLst>
            <pc:docMk/>
            <pc:sldMk cId="451345718" sldId="310"/>
            <ac:spMk id="38" creationId="{57BE78B4-67C3-AD30-F0AB-116D0F6E0957}"/>
          </ac:spMkLst>
        </pc:spChg>
        <pc:spChg chg="add mod">
          <ac:chgData name="Le Thanh Luan" userId="600d64f34c8f77ee" providerId="LiveId" clId="{6AF9E918-E8FD-4AC9-B699-E0F86D869C07}" dt="2024-07-14T10:08:43.981" v="2744"/>
          <ac:spMkLst>
            <pc:docMk/>
            <pc:sldMk cId="451345718" sldId="310"/>
            <ac:spMk id="39" creationId="{845AB5E1-D471-500D-FD32-A4153D45FD24}"/>
          </ac:spMkLst>
        </pc:spChg>
        <pc:spChg chg="add mod">
          <ac:chgData name="Le Thanh Luan" userId="600d64f34c8f77ee" providerId="LiveId" clId="{6AF9E918-E8FD-4AC9-B699-E0F86D869C07}" dt="2024-07-14T10:08:44.154" v="2745"/>
          <ac:spMkLst>
            <pc:docMk/>
            <pc:sldMk cId="451345718" sldId="310"/>
            <ac:spMk id="40" creationId="{E68016B2-AC8C-1684-2667-BDA5F12A4010}"/>
          </ac:spMkLst>
        </pc:spChg>
        <pc:spChg chg="add mod">
          <ac:chgData name="Le Thanh Luan" userId="600d64f34c8f77ee" providerId="LiveId" clId="{6AF9E918-E8FD-4AC9-B699-E0F86D869C07}" dt="2024-07-14T10:08:44.310" v="2746"/>
          <ac:spMkLst>
            <pc:docMk/>
            <pc:sldMk cId="451345718" sldId="310"/>
            <ac:spMk id="41" creationId="{0BF017BC-B866-0153-D617-B2996589CC5C}"/>
          </ac:spMkLst>
        </pc:spChg>
        <pc:spChg chg="add mod">
          <ac:chgData name="Le Thanh Luan" userId="600d64f34c8f77ee" providerId="LiveId" clId="{6AF9E918-E8FD-4AC9-B699-E0F86D869C07}" dt="2024-07-14T10:08:46.579" v="2747"/>
          <ac:spMkLst>
            <pc:docMk/>
            <pc:sldMk cId="451345718" sldId="310"/>
            <ac:spMk id="42" creationId="{E893356C-B299-8178-622A-AF9BFEB818BB}"/>
          </ac:spMkLst>
        </pc:spChg>
        <pc:spChg chg="add mod">
          <ac:chgData name="Le Thanh Luan" userId="600d64f34c8f77ee" providerId="LiveId" clId="{6AF9E918-E8FD-4AC9-B699-E0F86D869C07}" dt="2024-07-14T10:08:48.182" v="2749"/>
          <ac:spMkLst>
            <pc:docMk/>
            <pc:sldMk cId="451345718" sldId="310"/>
            <ac:spMk id="43" creationId="{FE16D979-68A1-0BA6-4485-4D932032EBD2}"/>
          </ac:spMkLst>
        </pc:spChg>
        <pc:spChg chg="add mod">
          <ac:chgData name="Le Thanh Luan" userId="600d64f34c8f77ee" providerId="LiveId" clId="{6AF9E918-E8FD-4AC9-B699-E0F86D869C07}" dt="2024-07-14T10:08:48.417" v="2750"/>
          <ac:spMkLst>
            <pc:docMk/>
            <pc:sldMk cId="451345718" sldId="310"/>
            <ac:spMk id="44" creationId="{EB919596-1EAB-AEB2-B5C4-7B58B7DD621F}"/>
          </ac:spMkLst>
        </pc:spChg>
        <pc:spChg chg="add mod">
          <ac:chgData name="Le Thanh Luan" userId="600d64f34c8f77ee" providerId="LiveId" clId="{6AF9E918-E8FD-4AC9-B699-E0F86D869C07}" dt="2024-07-14T10:08:48.589" v="2751"/>
          <ac:spMkLst>
            <pc:docMk/>
            <pc:sldMk cId="451345718" sldId="310"/>
            <ac:spMk id="45" creationId="{AF7048CD-C707-B444-F4C3-F9342B0A291D}"/>
          </ac:spMkLst>
        </pc:spChg>
        <pc:spChg chg="add mod">
          <ac:chgData name="Le Thanh Luan" userId="600d64f34c8f77ee" providerId="LiveId" clId="{6AF9E918-E8FD-4AC9-B699-E0F86D869C07}" dt="2024-07-14T10:08:48.809" v="2752"/>
          <ac:spMkLst>
            <pc:docMk/>
            <pc:sldMk cId="451345718" sldId="310"/>
            <ac:spMk id="46" creationId="{5DD66A0A-FED3-C768-0D0C-F0B901FE5E4D}"/>
          </ac:spMkLst>
        </pc:spChg>
        <pc:spChg chg="add mod">
          <ac:chgData name="Le Thanh Luan" userId="600d64f34c8f77ee" providerId="LiveId" clId="{6AF9E918-E8FD-4AC9-B699-E0F86D869C07}" dt="2024-07-14T10:08:57.566" v="2766" actId="1076"/>
          <ac:spMkLst>
            <pc:docMk/>
            <pc:sldMk cId="451345718" sldId="310"/>
            <ac:spMk id="47" creationId="{3A9E7166-0A7C-05DC-6EBD-75DC44BCED2A}"/>
          </ac:spMkLst>
        </pc:spChg>
        <pc:spChg chg="add mod">
          <ac:chgData name="Le Thanh Luan" userId="600d64f34c8f77ee" providerId="LiveId" clId="{6AF9E918-E8FD-4AC9-B699-E0F86D869C07}" dt="2024-07-14T10:08:50.053" v="2754"/>
          <ac:spMkLst>
            <pc:docMk/>
            <pc:sldMk cId="451345718" sldId="310"/>
            <ac:spMk id="48" creationId="{5BB5196B-E5E6-9D62-3D92-1484A3289388}"/>
          </ac:spMkLst>
        </pc:spChg>
        <pc:spChg chg="add mod">
          <ac:chgData name="Le Thanh Luan" userId="600d64f34c8f77ee" providerId="LiveId" clId="{6AF9E918-E8FD-4AC9-B699-E0F86D869C07}" dt="2024-07-14T10:08:51.856" v="2756"/>
          <ac:spMkLst>
            <pc:docMk/>
            <pc:sldMk cId="451345718" sldId="310"/>
            <ac:spMk id="49" creationId="{FBE08D49-0C8E-33E3-C1D0-F9405FEC1D1E}"/>
          </ac:spMkLst>
        </pc:spChg>
        <pc:spChg chg="add mod">
          <ac:chgData name="Le Thanh Luan" userId="600d64f34c8f77ee" providerId="LiveId" clId="{6AF9E918-E8FD-4AC9-B699-E0F86D869C07}" dt="2024-07-14T10:08:52.028" v="2757"/>
          <ac:spMkLst>
            <pc:docMk/>
            <pc:sldMk cId="451345718" sldId="310"/>
            <ac:spMk id="50" creationId="{8AD1FF6B-64BC-ADBA-58B8-CEE946C8BD7D}"/>
          </ac:spMkLst>
        </pc:spChg>
        <pc:spChg chg="add mod">
          <ac:chgData name="Le Thanh Luan" userId="600d64f34c8f77ee" providerId="LiveId" clId="{6AF9E918-E8FD-4AC9-B699-E0F86D869C07}" dt="2024-07-14T10:08:52.215" v="2758"/>
          <ac:spMkLst>
            <pc:docMk/>
            <pc:sldMk cId="451345718" sldId="310"/>
            <ac:spMk id="51" creationId="{45DEA75F-8C74-7A52-1E2A-D75413CFCFB3}"/>
          </ac:spMkLst>
        </pc:spChg>
        <pc:spChg chg="add mod">
          <ac:chgData name="Le Thanh Luan" userId="600d64f34c8f77ee" providerId="LiveId" clId="{6AF9E918-E8FD-4AC9-B699-E0F86D869C07}" dt="2024-07-14T10:08:53.518" v="2759"/>
          <ac:spMkLst>
            <pc:docMk/>
            <pc:sldMk cId="451345718" sldId="310"/>
            <ac:spMk id="52" creationId="{08FE4870-D877-9DA6-8FC8-9385B87F2EC2}"/>
          </ac:spMkLst>
        </pc:spChg>
        <pc:spChg chg="add mod">
          <ac:chgData name="Le Thanh Luan" userId="600d64f34c8f77ee" providerId="LiveId" clId="{6AF9E918-E8FD-4AC9-B699-E0F86D869C07}" dt="2024-07-14T10:08:53.721" v="2760"/>
          <ac:spMkLst>
            <pc:docMk/>
            <pc:sldMk cId="451345718" sldId="310"/>
            <ac:spMk id="53" creationId="{F75A8960-76A7-1B00-3D4A-64DE27F2367F}"/>
          </ac:spMkLst>
        </pc:spChg>
        <pc:spChg chg="add mod">
          <ac:chgData name="Le Thanh Luan" userId="600d64f34c8f77ee" providerId="LiveId" clId="{6AF9E918-E8FD-4AC9-B699-E0F86D869C07}" dt="2024-07-14T10:08:55.656" v="2762"/>
          <ac:spMkLst>
            <pc:docMk/>
            <pc:sldMk cId="451345718" sldId="310"/>
            <ac:spMk id="54" creationId="{900251F1-92A3-E65D-4BB3-116669288AB9}"/>
          </ac:spMkLst>
        </pc:spChg>
        <pc:spChg chg="add mod">
          <ac:chgData name="Le Thanh Luan" userId="600d64f34c8f77ee" providerId="LiveId" clId="{6AF9E918-E8FD-4AC9-B699-E0F86D869C07}" dt="2024-07-14T10:08:55.828" v="2763"/>
          <ac:spMkLst>
            <pc:docMk/>
            <pc:sldMk cId="451345718" sldId="310"/>
            <ac:spMk id="55" creationId="{62102D74-E8A1-4546-3EE0-02296751BC83}"/>
          </ac:spMkLst>
        </pc:spChg>
        <pc:spChg chg="add mod">
          <ac:chgData name="Le Thanh Luan" userId="600d64f34c8f77ee" providerId="LiveId" clId="{6AF9E918-E8FD-4AC9-B699-E0F86D869C07}" dt="2024-07-14T10:08:55.999" v="2764"/>
          <ac:spMkLst>
            <pc:docMk/>
            <pc:sldMk cId="451345718" sldId="310"/>
            <ac:spMk id="56" creationId="{E4DE5EB3-43F0-AE74-12B1-FF6A8B8BDD2D}"/>
          </ac:spMkLst>
        </pc:spChg>
        <pc:spChg chg="add mod">
          <ac:chgData name="Le Thanh Luan" userId="600d64f34c8f77ee" providerId="LiveId" clId="{6AF9E918-E8FD-4AC9-B699-E0F86D869C07}" dt="2024-07-14T10:08:56.187" v="2765"/>
          <ac:spMkLst>
            <pc:docMk/>
            <pc:sldMk cId="451345718" sldId="310"/>
            <ac:spMk id="57" creationId="{814279E8-43B3-388D-BDCE-98F43D940943}"/>
          </ac:spMkLst>
        </pc:spChg>
        <pc:spChg chg="add mod">
          <ac:chgData name="Le Thanh Luan" userId="600d64f34c8f77ee" providerId="LiveId" clId="{6AF9E918-E8FD-4AC9-B699-E0F86D869C07}" dt="2024-07-14T10:08:57.680" v="2767"/>
          <ac:spMkLst>
            <pc:docMk/>
            <pc:sldMk cId="451345718" sldId="310"/>
            <ac:spMk id="58" creationId="{3EEBEC8E-A16A-D53D-5610-EFBECCC7219D}"/>
          </ac:spMkLst>
        </pc:spChg>
        <pc:spChg chg="add mod">
          <ac:chgData name="Le Thanh Luan" userId="600d64f34c8f77ee" providerId="LiveId" clId="{6AF9E918-E8FD-4AC9-B699-E0F86D869C07}" dt="2024-07-14T10:08:57.867" v="2768"/>
          <ac:spMkLst>
            <pc:docMk/>
            <pc:sldMk cId="451345718" sldId="310"/>
            <ac:spMk id="59" creationId="{C99B2FF7-B3D6-854B-E4A0-3C7BD5D73C0B}"/>
          </ac:spMkLst>
        </pc:spChg>
        <pc:spChg chg="add mod">
          <ac:chgData name="Le Thanh Luan" userId="600d64f34c8f77ee" providerId="LiveId" clId="{6AF9E918-E8FD-4AC9-B699-E0F86D869C07}" dt="2024-07-14T10:08:58.024" v="2769"/>
          <ac:spMkLst>
            <pc:docMk/>
            <pc:sldMk cId="451345718" sldId="310"/>
            <ac:spMk id="60" creationId="{1D745EA8-BEA2-6275-AF2A-059A4CEF1D44}"/>
          </ac:spMkLst>
        </pc:spChg>
        <pc:spChg chg="add mod">
          <ac:chgData name="Le Thanh Luan" userId="600d64f34c8f77ee" providerId="LiveId" clId="{6AF9E918-E8FD-4AC9-B699-E0F86D869C07}" dt="2024-07-14T10:09:20.936" v="2774" actId="207"/>
          <ac:spMkLst>
            <pc:docMk/>
            <pc:sldMk cId="451345718" sldId="310"/>
            <ac:spMk id="61" creationId="{A92715A4-5741-6B90-EAF9-05AF8F2AABDD}"/>
          </ac:spMkLst>
        </pc:spChg>
        <pc:picChg chg="add mod">
          <ac:chgData name="Le Thanh Luan" userId="600d64f34c8f77ee" providerId="LiveId" clId="{6AF9E918-E8FD-4AC9-B699-E0F86D869C07}" dt="2024-07-14T10:09:00.799" v="2771" actId="1076"/>
          <ac:picMkLst>
            <pc:docMk/>
            <pc:sldMk cId="451345718" sldId="310"/>
            <ac:picMk id="6" creationId="{50EFC380-D350-DCDC-ECCD-DEB4A6771F97}"/>
          </ac:picMkLst>
        </pc:picChg>
      </pc:sldChg>
    </pc:docChg>
  </pc:docChgLst>
  <pc:docChgLst>
    <pc:chgData name="Le Thanh Luan" userId="600d64f34c8f77ee" providerId="LiveId" clId="{7A81C196-F633-4D82-9C53-B72068E5B6A6}"/>
    <pc:docChg chg="undo custSel addSld delSld modSld sldOrd">
      <pc:chgData name="Le Thanh Luan" userId="600d64f34c8f77ee" providerId="LiveId" clId="{7A81C196-F633-4D82-9C53-B72068E5B6A6}" dt="2024-07-13T08:33:43.430" v="1172" actId="255"/>
      <pc:docMkLst>
        <pc:docMk/>
      </pc:docMkLst>
      <pc:sldChg chg="addSp delSp modSp new mod modNotesTx">
        <pc:chgData name="Le Thanh Luan" userId="600d64f34c8f77ee" providerId="LiveId" clId="{7A81C196-F633-4D82-9C53-B72068E5B6A6}" dt="2024-06-29T10:01:06.316" v="183" actId="1076"/>
        <pc:sldMkLst>
          <pc:docMk/>
          <pc:sldMk cId="3032330840" sldId="259"/>
        </pc:sldMkLst>
        <pc:spChg chg="del">
          <ac:chgData name="Le Thanh Luan" userId="600d64f34c8f77ee" providerId="LiveId" clId="{7A81C196-F633-4D82-9C53-B72068E5B6A6}" dt="2024-06-26T17:36:58.411" v="1" actId="478"/>
          <ac:spMkLst>
            <pc:docMk/>
            <pc:sldMk cId="3032330840" sldId="259"/>
            <ac:spMk id="2" creationId="{429F20A8-A199-679B-F852-3B0541745264}"/>
          </ac:spMkLst>
        </pc:spChg>
        <pc:spChg chg="del">
          <ac:chgData name="Le Thanh Luan" userId="600d64f34c8f77ee" providerId="LiveId" clId="{7A81C196-F633-4D82-9C53-B72068E5B6A6}" dt="2024-06-26T17:36:58.411" v="1" actId="478"/>
          <ac:spMkLst>
            <pc:docMk/>
            <pc:sldMk cId="3032330840" sldId="259"/>
            <ac:spMk id="3" creationId="{D02966E9-E929-7481-B28C-343BE96341A4}"/>
          </ac:spMkLst>
        </pc:spChg>
        <pc:picChg chg="add mod">
          <ac:chgData name="Le Thanh Luan" userId="600d64f34c8f77ee" providerId="LiveId" clId="{7A81C196-F633-4D82-9C53-B72068E5B6A6}" dt="2024-06-26T17:37:11.960" v="5" actId="14100"/>
          <ac:picMkLst>
            <pc:docMk/>
            <pc:sldMk cId="3032330840" sldId="259"/>
            <ac:picMk id="5" creationId="{1DFD5C2C-8847-4CB2-29F0-B9FEB13CC580}"/>
          </ac:picMkLst>
        </pc:picChg>
        <pc:picChg chg="add mod">
          <ac:chgData name="Le Thanh Luan" userId="600d64f34c8f77ee" providerId="LiveId" clId="{7A81C196-F633-4D82-9C53-B72068E5B6A6}" dt="2024-06-29T10:01:06.316" v="183" actId="1076"/>
          <ac:picMkLst>
            <pc:docMk/>
            <pc:sldMk cId="3032330840" sldId="259"/>
            <ac:picMk id="7" creationId="{B1B382BE-5B54-351C-9C18-8FCC5EAD298B}"/>
          </ac:picMkLst>
        </pc:picChg>
        <pc:picChg chg="add mod">
          <ac:chgData name="Le Thanh Luan" userId="600d64f34c8f77ee" providerId="LiveId" clId="{7A81C196-F633-4D82-9C53-B72068E5B6A6}" dt="2024-06-26T18:04:13.823" v="10" actId="1076"/>
          <ac:picMkLst>
            <pc:docMk/>
            <pc:sldMk cId="3032330840" sldId="259"/>
            <ac:picMk id="9" creationId="{2276A6DE-626F-D8AB-5B55-976D153CA3E7}"/>
          </ac:picMkLst>
        </pc:picChg>
      </pc:sldChg>
      <pc:sldChg chg="addSp modSp mod">
        <pc:chgData name="Le Thanh Luan" userId="600d64f34c8f77ee" providerId="LiveId" clId="{7A81C196-F633-4D82-9C53-B72068E5B6A6}" dt="2024-06-29T10:34:43.978" v="192" actId="1076"/>
        <pc:sldMkLst>
          <pc:docMk/>
          <pc:sldMk cId="1927704464" sldId="260"/>
        </pc:sldMkLst>
        <pc:spChg chg="mod">
          <ac:chgData name="Le Thanh Luan" userId="600d64f34c8f77ee" providerId="LiveId" clId="{7A81C196-F633-4D82-9C53-B72068E5B6A6}" dt="2024-06-29T10:34:21.372" v="184" actId="164"/>
          <ac:spMkLst>
            <pc:docMk/>
            <pc:sldMk cId="1927704464" sldId="260"/>
            <ac:spMk id="8" creationId="{4E7917A5-36BB-E08F-7F52-49A048143530}"/>
          </ac:spMkLst>
        </pc:spChg>
        <pc:spChg chg="mod">
          <ac:chgData name="Le Thanh Luan" userId="600d64f34c8f77ee" providerId="LiveId" clId="{7A81C196-F633-4D82-9C53-B72068E5B6A6}" dt="2024-06-29T10:34:38.944" v="190" actId="164"/>
          <ac:spMkLst>
            <pc:docMk/>
            <pc:sldMk cId="1927704464" sldId="260"/>
            <ac:spMk id="10" creationId="{C08B6CF2-01CD-B40C-855F-B764DB0ED1B2}"/>
          </ac:spMkLst>
        </pc:spChg>
        <pc:grpChg chg="add mod">
          <ac:chgData name="Le Thanh Luan" userId="600d64f34c8f77ee" providerId="LiveId" clId="{7A81C196-F633-4D82-9C53-B72068E5B6A6}" dt="2024-06-29T10:34:43.978" v="192" actId="1076"/>
          <ac:grpSpMkLst>
            <pc:docMk/>
            <pc:sldMk cId="1927704464" sldId="260"/>
            <ac:grpSpMk id="2" creationId="{FEE2944E-5E36-B043-2039-5BEEB8DEFC31}"/>
          </ac:grpSpMkLst>
        </pc:grpChg>
        <pc:grpChg chg="add mod">
          <ac:chgData name="Le Thanh Luan" userId="600d64f34c8f77ee" providerId="LiveId" clId="{7A81C196-F633-4D82-9C53-B72068E5B6A6}" dt="2024-06-29T10:34:41.741" v="191" actId="1076"/>
          <ac:grpSpMkLst>
            <pc:docMk/>
            <pc:sldMk cId="1927704464" sldId="260"/>
            <ac:grpSpMk id="7" creationId="{A4730103-412F-1CC6-6D11-C491D5B7F5FD}"/>
          </ac:grpSpMkLst>
        </pc:grpChg>
        <pc:picChg chg="mod">
          <ac:chgData name="Le Thanh Luan" userId="600d64f34c8f77ee" providerId="LiveId" clId="{7A81C196-F633-4D82-9C53-B72068E5B6A6}" dt="2024-06-29T10:34:38.944" v="190" actId="164"/>
          <ac:picMkLst>
            <pc:docMk/>
            <pc:sldMk cId="1927704464" sldId="260"/>
            <ac:picMk id="3" creationId="{EB7BF929-137C-D63C-0BB0-65437BF0281E}"/>
          </ac:picMkLst>
        </pc:picChg>
        <pc:picChg chg="add mod">
          <ac:chgData name="Le Thanh Luan" userId="600d64f34c8f77ee" providerId="LiveId" clId="{7A81C196-F633-4D82-9C53-B72068E5B6A6}" dt="2024-06-29T10:34:35.327" v="189" actId="1076"/>
          <ac:picMkLst>
            <pc:docMk/>
            <pc:sldMk cId="1927704464" sldId="260"/>
            <ac:picMk id="5" creationId="{7702FD2C-5496-0F3F-95DC-28C227CB7D40}"/>
          </ac:picMkLst>
        </pc:picChg>
        <pc:picChg chg="mod">
          <ac:chgData name="Le Thanh Luan" userId="600d64f34c8f77ee" providerId="LiveId" clId="{7A81C196-F633-4D82-9C53-B72068E5B6A6}" dt="2024-06-29T10:34:21.372" v="184" actId="164"/>
          <ac:picMkLst>
            <pc:docMk/>
            <pc:sldMk cId="1927704464" sldId="260"/>
            <ac:picMk id="6" creationId="{35FFDDB1-FA62-8780-E5CB-ECDF0D70A84A}"/>
          </ac:picMkLst>
        </pc:picChg>
      </pc:sldChg>
      <pc:sldChg chg="addSp delSp modSp add mod setBg">
        <pc:chgData name="Le Thanh Luan" userId="600d64f34c8f77ee" providerId="LiveId" clId="{7A81C196-F633-4D82-9C53-B72068E5B6A6}" dt="2024-06-29T05:14:28.536" v="181"/>
        <pc:sldMkLst>
          <pc:docMk/>
          <pc:sldMk cId="1906917457" sldId="261"/>
        </pc:sldMkLst>
        <pc:spChg chg="add mod">
          <ac:chgData name="Le Thanh Luan" userId="600d64f34c8f77ee" providerId="LiveId" clId="{7A81C196-F633-4D82-9C53-B72068E5B6A6}" dt="2024-06-29T05:14:28.536" v="181"/>
          <ac:spMkLst>
            <pc:docMk/>
            <pc:sldMk cId="1906917457" sldId="261"/>
            <ac:spMk id="2" creationId="{457E618B-A6C9-5B0B-11FA-D5D7E3A24275}"/>
          </ac:spMkLst>
        </pc:spChg>
        <pc:spChg chg="add del mod">
          <ac:chgData name="Le Thanh Luan" userId="600d64f34c8f77ee" providerId="LiveId" clId="{7A81C196-F633-4D82-9C53-B72068E5B6A6}" dt="2024-06-28T07:56:40.668" v="67" actId="478"/>
          <ac:spMkLst>
            <pc:docMk/>
            <pc:sldMk cId="1906917457" sldId="261"/>
            <ac:spMk id="2" creationId="{B0B7D8FF-2D05-E357-D14C-76853D120EB2}"/>
          </ac:spMkLst>
        </pc:spChg>
        <pc:spChg chg="del">
          <ac:chgData name="Le Thanh Luan" userId="600d64f34c8f77ee" providerId="LiveId" clId="{7A81C196-F633-4D82-9C53-B72068E5B6A6}" dt="2024-06-28T03:43:13.025" v="52" actId="478"/>
          <ac:spMkLst>
            <pc:docMk/>
            <pc:sldMk cId="1906917457" sldId="261"/>
            <ac:spMk id="8" creationId="{4E7917A5-36BB-E08F-7F52-49A048143530}"/>
          </ac:spMkLst>
        </pc:spChg>
        <pc:spChg chg="del">
          <ac:chgData name="Le Thanh Luan" userId="600d64f34c8f77ee" providerId="LiveId" clId="{7A81C196-F633-4D82-9C53-B72068E5B6A6}" dt="2024-06-28T03:43:13.025" v="52" actId="478"/>
          <ac:spMkLst>
            <pc:docMk/>
            <pc:sldMk cId="1906917457" sldId="261"/>
            <ac:spMk id="10" creationId="{C08B6CF2-01CD-B40C-855F-B764DB0ED1B2}"/>
          </ac:spMkLst>
        </pc:spChg>
        <pc:grpChg chg="mod">
          <ac:chgData name="Le Thanh Luan" userId="600d64f34c8f77ee" providerId="LiveId" clId="{7A81C196-F633-4D82-9C53-B72068E5B6A6}" dt="2024-06-28T08:00:45.600" v="129"/>
          <ac:grpSpMkLst>
            <pc:docMk/>
            <pc:sldMk cId="1906917457" sldId="261"/>
            <ac:grpSpMk id="23" creationId="{4CA45EA1-6F8C-59D6-FC96-A73D8EAA7850}"/>
          </ac:grpSpMkLst>
        </pc:grpChg>
        <pc:grpChg chg="del mod">
          <ac:chgData name="Le Thanh Luan" userId="600d64f34c8f77ee" providerId="LiveId" clId="{7A81C196-F633-4D82-9C53-B72068E5B6A6}" dt="2024-06-28T08:00:58.686" v="134"/>
          <ac:grpSpMkLst>
            <pc:docMk/>
            <pc:sldMk cId="1906917457" sldId="261"/>
            <ac:grpSpMk id="26" creationId="{7EC1585E-638A-2DC3-13B9-3A4B48488BCF}"/>
          </ac:grpSpMkLst>
        </pc:grpChg>
        <pc:grpChg chg="mod">
          <ac:chgData name="Le Thanh Luan" userId="600d64f34c8f77ee" providerId="LiveId" clId="{7A81C196-F633-4D82-9C53-B72068E5B6A6}" dt="2024-06-28T08:00:58.686" v="134"/>
          <ac:grpSpMkLst>
            <pc:docMk/>
            <pc:sldMk cId="1906917457" sldId="261"/>
            <ac:grpSpMk id="28" creationId="{9613D1E9-F011-C30A-31C1-80862B7922FF}"/>
          </ac:grpSpMkLst>
        </pc:grpChg>
        <pc:grpChg chg="mod">
          <ac:chgData name="Le Thanh Luan" userId="600d64f34c8f77ee" providerId="LiveId" clId="{7A81C196-F633-4D82-9C53-B72068E5B6A6}" dt="2024-06-28T08:01:05.542" v="137"/>
          <ac:grpSpMkLst>
            <pc:docMk/>
            <pc:sldMk cId="1906917457" sldId="261"/>
            <ac:grpSpMk id="31" creationId="{C287A4C7-2561-3B45-FDC9-7E14FD5D571D}"/>
          </ac:grpSpMkLst>
        </pc:grpChg>
        <pc:grpChg chg="mod">
          <ac:chgData name="Le Thanh Luan" userId="600d64f34c8f77ee" providerId="LiveId" clId="{7A81C196-F633-4D82-9C53-B72068E5B6A6}" dt="2024-06-28T08:01:15.734" v="140"/>
          <ac:grpSpMkLst>
            <pc:docMk/>
            <pc:sldMk cId="1906917457" sldId="261"/>
            <ac:grpSpMk id="34" creationId="{7A00054F-9BFF-1115-25BE-DAE07D97C7A1}"/>
          </ac:grpSpMkLst>
        </pc:grpChg>
        <pc:grpChg chg="mod">
          <ac:chgData name="Le Thanh Luan" userId="600d64f34c8f77ee" providerId="LiveId" clId="{7A81C196-F633-4D82-9C53-B72068E5B6A6}" dt="2024-06-28T08:35:27.963" v="148"/>
          <ac:grpSpMkLst>
            <pc:docMk/>
            <pc:sldMk cId="1906917457" sldId="261"/>
            <ac:grpSpMk id="42" creationId="{7EA6A0FD-C8DD-5C2C-456F-6858E63D8F2B}"/>
          </ac:grpSpMkLst>
        </pc:grpChg>
        <pc:grpChg chg="mod">
          <ac:chgData name="Le Thanh Luan" userId="600d64f34c8f77ee" providerId="LiveId" clId="{7A81C196-F633-4D82-9C53-B72068E5B6A6}" dt="2024-06-28T08:35:41.028" v="156"/>
          <ac:grpSpMkLst>
            <pc:docMk/>
            <pc:sldMk cId="1906917457" sldId="261"/>
            <ac:grpSpMk id="50" creationId="{4B3F77A6-6A96-0898-C6DF-00691F428220}"/>
          </ac:grpSpMkLst>
        </pc:grpChg>
        <pc:grpChg chg="del mod">
          <ac:chgData name="Le Thanh Luan" userId="600d64f34c8f77ee" providerId="LiveId" clId="{7A81C196-F633-4D82-9C53-B72068E5B6A6}" dt="2024-06-28T08:35:55.125" v="166"/>
          <ac:grpSpMkLst>
            <pc:docMk/>
            <pc:sldMk cId="1906917457" sldId="261"/>
            <ac:grpSpMk id="54" creationId="{24232FAB-B432-B85A-F21D-C53AFE6A2CCA}"/>
          </ac:grpSpMkLst>
        </pc:grpChg>
        <pc:grpChg chg="mod">
          <ac:chgData name="Le Thanh Luan" userId="600d64f34c8f77ee" providerId="LiveId" clId="{7A81C196-F633-4D82-9C53-B72068E5B6A6}" dt="2024-06-28T08:35:55.125" v="166"/>
          <ac:grpSpMkLst>
            <pc:docMk/>
            <pc:sldMk cId="1906917457" sldId="261"/>
            <ac:grpSpMk id="60" creationId="{08479DF0-F2C8-41B1-476A-E1747E12582B}"/>
          </ac:grpSpMkLst>
        </pc:grpChg>
        <pc:picChg chg="del">
          <ac:chgData name="Le Thanh Luan" userId="600d64f34c8f77ee" providerId="LiveId" clId="{7A81C196-F633-4D82-9C53-B72068E5B6A6}" dt="2024-06-28T03:43:13.025" v="52" actId="478"/>
          <ac:picMkLst>
            <pc:docMk/>
            <pc:sldMk cId="1906917457" sldId="261"/>
            <ac:picMk id="3" creationId="{EB7BF929-137C-D63C-0BB0-65437BF0281E}"/>
          </ac:picMkLst>
        </pc:picChg>
        <pc:picChg chg="add mod">
          <ac:chgData name="Le Thanh Luan" userId="600d64f34c8f77ee" providerId="LiveId" clId="{7A81C196-F633-4D82-9C53-B72068E5B6A6}" dt="2024-06-28T07:59:33.700" v="115" actId="14100"/>
          <ac:picMkLst>
            <pc:docMk/>
            <pc:sldMk cId="1906917457" sldId="261"/>
            <ac:picMk id="5" creationId="{6944854B-9B71-DCA7-1BFB-36BBE6A77865}"/>
          </ac:picMkLst>
        </pc:picChg>
        <pc:picChg chg="del">
          <ac:chgData name="Le Thanh Luan" userId="600d64f34c8f77ee" providerId="LiveId" clId="{7A81C196-F633-4D82-9C53-B72068E5B6A6}" dt="2024-06-28T03:43:13.025" v="52" actId="478"/>
          <ac:picMkLst>
            <pc:docMk/>
            <pc:sldMk cId="1906917457" sldId="261"/>
            <ac:picMk id="6" creationId="{35FFDDB1-FA62-8780-E5CB-ECDF0D70A84A}"/>
          </ac:picMkLst>
        </pc:picChg>
        <pc:picChg chg="add mod">
          <ac:chgData name="Le Thanh Luan" userId="600d64f34c8f77ee" providerId="LiveId" clId="{7A81C196-F633-4D82-9C53-B72068E5B6A6}" dt="2024-06-28T07:59:38.532" v="116" actId="1076"/>
          <ac:picMkLst>
            <pc:docMk/>
            <pc:sldMk cId="1906917457" sldId="261"/>
            <ac:picMk id="9" creationId="{D961F54F-3382-6E97-240F-B9F3DE5BB2A9}"/>
          </ac:picMkLst>
        </pc:picChg>
        <pc:picChg chg="add mod">
          <ac:chgData name="Le Thanh Luan" userId="600d64f34c8f77ee" providerId="LiveId" clId="{7A81C196-F633-4D82-9C53-B72068E5B6A6}" dt="2024-06-28T07:59:45.148" v="118" actId="14100"/>
          <ac:picMkLst>
            <pc:docMk/>
            <pc:sldMk cId="1906917457" sldId="261"/>
            <ac:picMk id="12" creationId="{01E720DD-65AD-BE3F-5FE0-2A143A707270}"/>
          </ac:picMkLst>
        </pc:picChg>
        <pc:picChg chg="add mod ord">
          <ac:chgData name="Le Thanh Luan" userId="600d64f34c8f77ee" providerId="LiveId" clId="{7A81C196-F633-4D82-9C53-B72068E5B6A6}" dt="2024-06-28T07:59:56.204" v="123" actId="1076"/>
          <ac:picMkLst>
            <pc:docMk/>
            <pc:sldMk cId="1906917457" sldId="261"/>
            <ac:picMk id="14" creationId="{5E7CE12C-8A4B-EED9-D69E-09EBD937C36F}"/>
          </ac:picMkLst>
        </pc:picChg>
        <pc:picChg chg="add mod">
          <ac:chgData name="Le Thanh Luan" userId="600d64f34c8f77ee" providerId="LiveId" clId="{7A81C196-F633-4D82-9C53-B72068E5B6A6}" dt="2024-06-28T07:59:51.083" v="121" actId="1076"/>
          <ac:picMkLst>
            <pc:docMk/>
            <pc:sldMk cId="1906917457" sldId="261"/>
            <ac:picMk id="16" creationId="{8C7037E2-1157-7F86-82F3-CAAC8FD83183}"/>
          </ac:picMkLst>
        </pc:picChg>
        <pc:picChg chg="add mod">
          <ac:chgData name="Le Thanh Luan" userId="600d64f34c8f77ee" providerId="LiveId" clId="{7A81C196-F633-4D82-9C53-B72068E5B6A6}" dt="2024-06-28T07:59:58.747" v="124" actId="1076"/>
          <ac:picMkLst>
            <pc:docMk/>
            <pc:sldMk cId="1906917457" sldId="261"/>
            <ac:picMk id="18" creationId="{54C969A5-B7FB-867F-8B91-40184686260C}"/>
          </ac:picMkLst>
        </pc:picChg>
        <pc:inkChg chg="add">
          <ac:chgData name="Le Thanh Luan" userId="600d64f34c8f77ee" providerId="LiveId" clId="{7A81C196-F633-4D82-9C53-B72068E5B6A6}" dt="2024-06-28T08:00:32.704" v="125" actId="9405"/>
          <ac:inkMkLst>
            <pc:docMk/>
            <pc:sldMk cId="1906917457" sldId="261"/>
            <ac:inkMk id="19" creationId="{3AEF287C-A853-07AE-D48F-069CFFBC96B5}"/>
          </ac:inkMkLst>
        </pc:inkChg>
        <pc:inkChg chg="add">
          <ac:chgData name="Le Thanh Luan" userId="600d64f34c8f77ee" providerId="LiveId" clId="{7A81C196-F633-4D82-9C53-B72068E5B6A6}" dt="2024-06-28T08:00:34.580" v="126" actId="9405"/>
          <ac:inkMkLst>
            <pc:docMk/>
            <pc:sldMk cId="1906917457" sldId="261"/>
            <ac:inkMk id="20" creationId="{078EAD73-C0AF-0DA0-44BA-7C8E067DB3A8}"/>
          </ac:inkMkLst>
        </pc:inkChg>
        <pc:inkChg chg="add mod">
          <ac:chgData name="Le Thanh Luan" userId="600d64f34c8f77ee" providerId="LiveId" clId="{7A81C196-F633-4D82-9C53-B72068E5B6A6}" dt="2024-06-28T08:00:45.600" v="129"/>
          <ac:inkMkLst>
            <pc:docMk/>
            <pc:sldMk cId="1906917457" sldId="261"/>
            <ac:inkMk id="21" creationId="{18F343F0-0952-81EC-6C38-A43C540BA224}"/>
          </ac:inkMkLst>
        </pc:inkChg>
        <pc:inkChg chg="add mod">
          <ac:chgData name="Le Thanh Luan" userId="600d64f34c8f77ee" providerId="LiveId" clId="{7A81C196-F633-4D82-9C53-B72068E5B6A6}" dt="2024-06-28T08:00:45.600" v="129"/>
          <ac:inkMkLst>
            <pc:docMk/>
            <pc:sldMk cId="1906917457" sldId="261"/>
            <ac:inkMk id="22" creationId="{D2B47CBD-1D8F-CBC7-A725-ADA7A7A88972}"/>
          </ac:inkMkLst>
        </pc:inkChg>
        <pc:inkChg chg="add mod">
          <ac:chgData name="Le Thanh Luan" userId="600d64f34c8f77ee" providerId="LiveId" clId="{7A81C196-F633-4D82-9C53-B72068E5B6A6}" dt="2024-06-28T08:00:58.686" v="134"/>
          <ac:inkMkLst>
            <pc:docMk/>
            <pc:sldMk cId="1906917457" sldId="261"/>
            <ac:inkMk id="24" creationId="{E88C7A4F-A27A-4965-6CB0-A35E4D03F323}"/>
          </ac:inkMkLst>
        </pc:inkChg>
        <pc:inkChg chg="add mod">
          <ac:chgData name="Le Thanh Luan" userId="600d64f34c8f77ee" providerId="LiveId" clId="{7A81C196-F633-4D82-9C53-B72068E5B6A6}" dt="2024-06-28T08:00:58.686" v="134"/>
          <ac:inkMkLst>
            <pc:docMk/>
            <pc:sldMk cId="1906917457" sldId="261"/>
            <ac:inkMk id="25" creationId="{C178D84B-0CE7-7ECD-8C86-B2BA276BF3DF}"/>
          </ac:inkMkLst>
        </pc:inkChg>
        <pc:inkChg chg="add mod">
          <ac:chgData name="Le Thanh Luan" userId="600d64f34c8f77ee" providerId="LiveId" clId="{7A81C196-F633-4D82-9C53-B72068E5B6A6}" dt="2024-06-28T08:00:58.686" v="134"/>
          <ac:inkMkLst>
            <pc:docMk/>
            <pc:sldMk cId="1906917457" sldId="261"/>
            <ac:inkMk id="27" creationId="{393FD132-3046-5221-4EBA-91B7E8CAB4E0}"/>
          </ac:inkMkLst>
        </pc:inkChg>
        <pc:inkChg chg="add mod">
          <ac:chgData name="Le Thanh Luan" userId="600d64f34c8f77ee" providerId="LiveId" clId="{7A81C196-F633-4D82-9C53-B72068E5B6A6}" dt="2024-06-28T08:01:05.542" v="137"/>
          <ac:inkMkLst>
            <pc:docMk/>
            <pc:sldMk cId="1906917457" sldId="261"/>
            <ac:inkMk id="29" creationId="{29D0EEA5-2359-E5BC-B22C-E7C1D8E73C9E}"/>
          </ac:inkMkLst>
        </pc:inkChg>
        <pc:inkChg chg="add mod">
          <ac:chgData name="Le Thanh Luan" userId="600d64f34c8f77ee" providerId="LiveId" clId="{7A81C196-F633-4D82-9C53-B72068E5B6A6}" dt="2024-06-28T08:01:05.542" v="137"/>
          <ac:inkMkLst>
            <pc:docMk/>
            <pc:sldMk cId="1906917457" sldId="261"/>
            <ac:inkMk id="30" creationId="{B15E701E-9FA2-C178-1B4C-90750FA7F61A}"/>
          </ac:inkMkLst>
        </pc:inkChg>
        <pc:inkChg chg="add mod">
          <ac:chgData name="Le Thanh Luan" userId="600d64f34c8f77ee" providerId="LiveId" clId="{7A81C196-F633-4D82-9C53-B72068E5B6A6}" dt="2024-06-28T08:01:15.734" v="140"/>
          <ac:inkMkLst>
            <pc:docMk/>
            <pc:sldMk cId="1906917457" sldId="261"/>
            <ac:inkMk id="32" creationId="{6168781B-B448-7815-AF7F-E343EB6016FD}"/>
          </ac:inkMkLst>
        </pc:inkChg>
        <pc:inkChg chg="add mod">
          <ac:chgData name="Le Thanh Luan" userId="600d64f34c8f77ee" providerId="LiveId" clId="{7A81C196-F633-4D82-9C53-B72068E5B6A6}" dt="2024-06-28T08:01:15.734" v="140"/>
          <ac:inkMkLst>
            <pc:docMk/>
            <pc:sldMk cId="1906917457" sldId="261"/>
            <ac:inkMk id="33" creationId="{D3A943D8-FA3B-499B-70EF-71EF279678FE}"/>
          </ac:inkMkLst>
        </pc:inkChg>
        <pc:inkChg chg="add">
          <ac:chgData name="Le Thanh Luan" userId="600d64f34c8f77ee" providerId="LiveId" clId="{7A81C196-F633-4D82-9C53-B72068E5B6A6}" dt="2024-06-28T08:01:18.064" v="141" actId="9405"/>
          <ac:inkMkLst>
            <pc:docMk/>
            <pc:sldMk cId="1906917457" sldId="261"/>
            <ac:inkMk id="35" creationId="{1608CC9D-F374-E119-3858-0706B4A09BAE}"/>
          </ac:inkMkLst>
        </pc:inkChg>
        <pc:inkChg chg="add">
          <ac:chgData name="Le Thanh Luan" userId="600d64f34c8f77ee" providerId="LiveId" clId="{7A81C196-F633-4D82-9C53-B72068E5B6A6}" dt="2024-06-28T08:01:19.293" v="142" actId="9405"/>
          <ac:inkMkLst>
            <pc:docMk/>
            <pc:sldMk cId="1906917457" sldId="261"/>
            <ac:inkMk id="36" creationId="{F8C2DE9A-7BB5-28A7-37D9-615F94DB7AA5}"/>
          </ac:inkMkLst>
        </pc:inkChg>
        <pc:inkChg chg="add">
          <ac:chgData name="Le Thanh Luan" userId="600d64f34c8f77ee" providerId="LiveId" clId="{7A81C196-F633-4D82-9C53-B72068E5B6A6}" dt="2024-06-28T08:01:22.353" v="143" actId="9405"/>
          <ac:inkMkLst>
            <pc:docMk/>
            <pc:sldMk cId="1906917457" sldId="261"/>
            <ac:inkMk id="37" creationId="{A318FBDF-3467-65DE-182F-D01CCE8B27E3}"/>
          </ac:inkMkLst>
        </pc:inkChg>
        <pc:inkChg chg="add">
          <ac:chgData name="Le Thanh Luan" userId="600d64f34c8f77ee" providerId="LiveId" clId="{7A81C196-F633-4D82-9C53-B72068E5B6A6}" dt="2024-06-28T08:01:23.879" v="144" actId="9405"/>
          <ac:inkMkLst>
            <pc:docMk/>
            <pc:sldMk cId="1906917457" sldId="261"/>
            <ac:inkMk id="38" creationId="{A8AAE096-62A7-AE30-532C-BB787839AF73}"/>
          </ac:inkMkLst>
        </pc:inkChg>
        <pc:inkChg chg="add">
          <ac:chgData name="Le Thanh Luan" userId="600d64f34c8f77ee" providerId="LiveId" clId="{7A81C196-F633-4D82-9C53-B72068E5B6A6}" dt="2024-06-28T08:01:25.564" v="145" actId="9405"/>
          <ac:inkMkLst>
            <pc:docMk/>
            <pc:sldMk cId="1906917457" sldId="261"/>
            <ac:inkMk id="39" creationId="{0CC13376-EABE-EFD4-6A4D-D6F45A17F276}"/>
          </ac:inkMkLst>
        </pc:inkChg>
        <pc:inkChg chg="add mod">
          <ac:chgData name="Le Thanh Luan" userId="600d64f34c8f77ee" providerId="LiveId" clId="{7A81C196-F633-4D82-9C53-B72068E5B6A6}" dt="2024-06-28T08:35:27.963" v="148"/>
          <ac:inkMkLst>
            <pc:docMk/>
            <pc:sldMk cId="1906917457" sldId="261"/>
            <ac:inkMk id="40" creationId="{D2D743B4-152F-98E8-F291-95B31ACA77D9}"/>
          </ac:inkMkLst>
        </pc:inkChg>
        <pc:inkChg chg="add mod">
          <ac:chgData name="Le Thanh Luan" userId="600d64f34c8f77ee" providerId="LiveId" clId="{7A81C196-F633-4D82-9C53-B72068E5B6A6}" dt="2024-06-28T08:35:27.963" v="148"/>
          <ac:inkMkLst>
            <pc:docMk/>
            <pc:sldMk cId="1906917457" sldId="261"/>
            <ac:inkMk id="41" creationId="{D41ED262-7BF7-E164-9439-326CEDAD0424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3" creationId="{E4D5DEDD-1160-C211-EEE9-1C5DE52CF512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4" creationId="{F55E1A6C-D1C9-7F3A-94FA-EB1BEFEEC3A7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5" creationId="{6BAB7939-211F-1EE7-FF37-D92998CFF9FC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6" creationId="{1F6CA74A-72C9-DA5E-F4D5-05671FC1B18E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7" creationId="{035B3154-4044-8BD0-8D7E-03ACF70DC5EC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8" creationId="{30C1937F-0A03-008C-675A-7F45980BA7EF}"/>
          </ac:inkMkLst>
        </pc:inkChg>
        <pc:inkChg chg="add mod">
          <ac:chgData name="Le Thanh Luan" userId="600d64f34c8f77ee" providerId="LiveId" clId="{7A81C196-F633-4D82-9C53-B72068E5B6A6}" dt="2024-06-28T08:35:41.028" v="156"/>
          <ac:inkMkLst>
            <pc:docMk/>
            <pc:sldMk cId="1906917457" sldId="261"/>
            <ac:inkMk id="49" creationId="{97CA6F3C-094F-0BE2-2F6D-BB5CE74B6480}"/>
          </ac:inkMkLst>
        </pc:inkChg>
        <pc:inkChg chg="add">
          <ac:chgData name="Le Thanh Luan" userId="600d64f34c8f77ee" providerId="LiveId" clId="{7A81C196-F633-4D82-9C53-B72068E5B6A6}" dt="2024-06-28T08:35:48.572" v="157" actId="9405"/>
          <ac:inkMkLst>
            <pc:docMk/>
            <pc:sldMk cId="1906917457" sldId="261"/>
            <ac:inkMk id="51" creationId="{8EECE5F0-98E6-54FE-1B15-3D82340B838C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2" creationId="{3B420279-4803-0B23-E6D2-47371E103891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3" creationId="{425408B5-4572-F0C8-5722-CF9F2F8CD81C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5" creationId="{0B577EB6-D017-D20A-55D9-33C805C70FC6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6" creationId="{F6E96EC0-82A2-1FC0-7EBD-756A1345A254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7" creationId="{6DD7AD4E-CD8B-6D99-9691-493AE04FFEE0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8" creationId="{DC3E6221-2CA4-8758-ABF6-CF7ADB368DDA}"/>
          </ac:inkMkLst>
        </pc:inkChg>
        <pc:inkChg chg="add mod">
          <ac:chgData name="Le Thanh Luan" userId="600d64f34c8f77ee" providerId="LiveId" clId="{7A81C196-F633-4D82-9C53-B72068E5B6A6}" dt="2024-06-28T08:35:55.125" v="166"/>
          <ac:inkMkLst>
            <pc:docMk/>
            <pc:sldMk cId="1906917457" sldId="261"/>
            <ac:inkMk id="59" creationId="{DE48B6FD-0B66-BC0F-F5F0-0B60D76AA934}"/>
          </ac:inkMkLst>
        </pc:inkChg>
        <pc:inkChg chg="add">
          <ac:chgData name="Le Thanh Luan" userId="600d64f34c8f77ee" providerId="LiveId" clId="{7A81C196-F633-4D82-9C53-B72068E5B6A6}" dt="2024-06-28T08:37:13.453" v="167" actId="9405"/>
          <ac:inkMkLst>
            <pc:docMk/>
            <pc:sldMk cId="1906917457" sldId="261"/>
            <ac:inkMk id="61" creationId="{57647BBE-3645-46C4-A86C-D5AB626F45C1}"/>
          </ac:inkMkLst>
        </pc:inkChg>
        <pc:inkChg chg="add">
          <ac:chgData name="Le Thanh Luan" userId="600d64f34c8f77ee" providerId="LiveId" clId="{7A81C196-F633-4D82-9C53-B72068E5B6A6}" dt="2024-06-28T08:51:20.518" v="168" actId="9405"/>
          <ac:inkMkLst>
            <pc:docMk/>
            <pc:sldMk cId="1906917457" sldId="261"/>
            <ac:inkMk id="62" creationId="{90854599-40DE-719C-A4EE-C8631C04DA7A}"/>
          </ac:inkMkLst>
        </pc:inkChg>
      </pc:sldChg>
      <pc:sldChg chg="addSp delSp modSp del mod">
        <pc:chgData name="Le Thanh Luan" userId="600d64f34c8f77ee" providerId="LiveId" clId="{7A81C196-F633-4D82-9C53-B72068E5B6A6}" dt="2024-07-01T06:06:32.228" v="242" actId="47"/>
        <pc:sldMkLst>
          <pc:docMk/>
          <pc:sldMk cId="2159198011" sldId="264"/>
        </pc:sldMkLst>
        <pc:spChg chg="add del">
          <ac:chgData name="Le Thanh Luan" userId="600d64f34c8f77ee" providerId="LiveId" clId="{7A81C196-F633-4D82-9C53-B72068E5B6A6}" dt="2024-07-01T02:34:59.035" v="195" actId="22"/>
          <ac:spMkLst>
            <pc:docMk/>
            <pc:sldMk cId="2159198011" sldId="264"/>
            <ac:spMk id="6" creationId="{D11145ED-468D-EB33-36DE-5F42A05FEB43}"/>
          </ac:spMkLst>
        </pc:spChg>
        <pc:spChg chg="add del mod">
          <ac:chgData name="Le Thanh Luan" userId="600d64f34c8f77ee" providerId="LiveId" clId="{7A81C196-F633-4D82-9C53-B72068E5B6A6}" dt="2024-07-01T06:06:31.565" v="241"/>
          <ac:spMkLst>
            <pc:docMk/>
            <pc:sldMk cId="2159198011" sldId="264"/>
            <ac:spMk id="13" creationId="{821BFE58-16E4-DD36-5C83-2A85DCE4BE14}"/>
          </ac:spMkLst>
        </pc:spChg>
        <pc:grpChg chg="del">
          <ac:chgData name="Le Thanh Luan" userId="600d64f34c8f77ee" providerId="LiveId" clId="{7A81C196-F633-4D82-9C53-B72068E5B6A6}" dt="2024-07-01T02:34:56.969" v="193" actId="478"/>
          <ac:grpSpMkLst>
            <pc:docMk/>
            <pc:sldMk cId="2159198011" sldId="264"/>
            <ac:grpSpMk id="84" creationId="{A7AF8CAE-7149-CCC6-3713-25BD449BDABF}"/>
          </ac:grpSpMkLst>
        </pc:grpChg>
        <pc:picChg chg="add mod">
          <ac:chgData name="Le Thanh Luan" userId="600d64f34c8f77ee" providerId="LiveId" clId="{7A81C196-F633-4D82-9C53-B72068E5B6A6}" dt="2024-07-01T06:02:21.964" v="207" actId="1076"/>
          <ac:picMkLst>
            <pc:docMk/>
            <pc:sldMk cId="2159198011" sldId="264"/>
            <ac:picMk id="11" creationId="{F6F56D6C-A55B-8AB2-3BA5-57BB43A2D30C}"/>
          </ac:picMkLst>
        </pc:picChg>
      </pc:sldChg>
      <pc:sldChg chg="addSp delSp modSp mod">
        <pc:chgData name="Le Thanh Luan" userId="600d64f34c8f77ee" providerId="LiveId" clId="{7A81C196-F633-4D82-9C53-B72068E5B6A6}" dt="2024-07-13T08:33:43.430" v="1172" actId="255"/>
        <pc:sldMkLst>
          <pc:docMk/>
          <pc:sldMk cId="679672524" sldId="265"/>
        </pc:sldMkLst>
        <pc:spChg chg="mod">
          <ac:chgData name="Le Thanh Luan" userId="600d64f34c8f77ee" providerId="LiveId" clId="{7A81C196-F633-4D82-9C53-B72068E5B6A6}" dt="2024-07-13T08:32:37.342" v="1158" actId="255"/>
          <ac:spMkLst>
            <pc:docMk/>
            <pc:sldMk cId="679672524" sldId="265"/>
            <ac:spMk id="2" creationId="{BF67D395-7E1C-F69F-7ACE-44F4E33536FB}"/>
          </ac:spMkLst>
        </pc:spChg>
        <pc:spChg chg="add del mod">
          <ac:chgData name="Le Thanh Luan" userId="600d64f34c8f77ee" providerId="LiveId" clId="{7A81C196-F633-4D82-9C53-B72068E5B6A6}" dt="2024-07-01T03:13:23.358" v="200" actId="478"/>
          <ac:spMkLst>
            <pc:docMk/>
            <pc:sldMk cId="679672524" sldId="265"/>
            <ac:spMk id="4" creationId="{F40F45BD-2526-C3A2-6C55-7DF1B8BCFA28}"/>
          </ac:spMkLst>
        </pc:spChg>
        <pc:spChg chg="mod">
          <ac:chgData name="Le Thanh Luan" userId="600d64f34c8f77ee" providerId="LiveId" clId="{7A81C196-F633-4D82-9C53-B72068E5B6A6}" dt="2024-07-13T08:32:37.342" v="1158" actId="255"/>
          <ac:spMkLst>
            <pc:docMk/>
            <pc:sldMk cId="679672524" sldId="265"/>
            <ac:spMk id="7" creationId="{F5BF2B44-55F2-A0D7-A156-F108C33CF1DA}"/>
          </ac:spMkLst>
        </pc:spChg>
        <pc:spChg chg="mod">
          <ac:chgData name="Le Thanh Luan" userId="600d64f34c8f77ee" providerId="LiveId" clId="{7A81C196-F633-4D82-9C53-B72068E5B6A6}" dt="2024-07-13T08:31:42.860" v="1141" actId="1076"/>
          <ac:spMkLst>
            <pc:docMk/>
            <pc:sldMk cId="679672524" sldId="265"/>
            <ac:spMk id="16" creationId="{B97D3105-4BB9-B4C8-50ED-885076DE7360}"/>
          </ac:spMkLst>
        </pc:spChg>
        <pc:spChg chg="mod">
          <ac:chgData name="Le Thanh Luan" userId="600d64f34c8f77ee" providerId="LiveId" clId="{7A81C196-F633-4D82-9C53-B72068E5B6A6}" dt="2024-07-13T08:33:43.430" v="1172" actId="255"/>
          <ac:spMkLst>
            <pc:docMk/>
            <pc:sldMk cId="679672524" sldId="265"/>
            <ac:spMk id="33" creationId="{CCEF870B-046C-390F-0F3A-2752989FB3C7}"/>
          </ac:spMkLst>
        </pc:spChg>
        <pc:spChg chg="mod">
          <ac:chgData name="Le Thanh Luan" userId="600d64f34c8f77ee" providerId="LiveId" clId="{7A81C196-F633-4D82-9C53-B72068E5B6A6}" dt="2024-07-13T08:33:35.728" v="1166" actId="14100"/>
          <ac:spMkLst>
            <pc:docMk/>
            <pc:sldMk cId="679672524" sldId="265"/>
            <ac:spMk id="36" creationId="{DF171BFF-2C6B-2D22-4DFA-882099C14482}"/>
          </ac:spMkLst>
        </pc:spChg>
        <pc:spChg chg="mod">
          <ac:chgData name="Le Thanh Luan" userId="600d64f34c8f77ee" providerId="LiveId" clId="{7A81C196-F633-4D82-9C53-B72068E5B6A6}" dt="2024-07-13T08:31:53.184" v="1145" actId="1076"/>
          <ac:spMkLst>
            <pc:docMk/>
            <pc:sldMk cId="679672524" sldId="265"/>
            <ac:spMk id="44" creationId="{57D6EEB2-BACA-BCF1-0963-EACB54F91571}"/>
          </ac:spMkLst>
        </pc:spChg>
        <pc:grpChg chg="mod">
          <ac:chgData name="Le Thanh Luan" userId="600d64f34c8f77ee" providerId="LiveId" clId="{7A81C196-F633-4D82-9C53-B72068E5B6A6}" dt="2024-07-13T08:32:37.342" v="1158" actId="255"/>
          <ac:grpSpMkLst>
            <pc:docMk/>
            <pc:sldMk cId="679672524" sldId="265"/>
            <ac:grpSpMk id="15" creationId="{8DBACAEE-059C-C17E-56D3-D575C9273BF3}"/>
          </ac:grpSpMkLst>
        </pc:grpChg>
        <pc:grpChg chg="mod">
          <ac:chgData name="Le Thanh Luan" userId="600d64f34c8f77ee" providerId="LiveId" clId="{7A81C196-F633-4D82-9C53-B72068E5B6A6}" dt="2024-07-13T08:32:37.342" v="1158" actId="255"/>
          <ac:grpSpMkLst>
            <pc:docMk/>
            <pc:sldMk cId="679672524" sldId="265"/>
            <ac:grpSpMk id="27" creationId="{0F9927F4-A4FF-2186-525D-D1FFA725CC5B}"/>
          </ac:grpSpMkLst>
        </pc:grpChg>
        <pc:grpChg chg="mod">
          <ac:chgData name="Le Thanh Luan" userId="600d64f34c8f77ee" providerId="LiveId" clId="{7A81C196-F633-4D82-9C53-B72068E5B6A6}" dt="2024-07-01T04:11:24.294" v="204"/>
          <ac:grpSpMkLst>
            <pc:docMk/>
            <pc:sldMk cId="679672524" sldId="265"/>
            <ac:grpSpMk id="30" creationId="{D4DF8AE5-F2F5-41FD-C83D-51E948F61E43}"/>
          </ac:grpSpMkLst>
        </pc:grpChg>
        <pc:grpChg chg="mod">
          <ac:chgData name="Le Thanh Luan" userId="600d64f34c8f77ee" providerId="LiveId" clId="{7A81C196-F633-4D82-9C53-B72068E5B6A6}" dt="2024-07-01T04:11:24.294" v="204"/>
          <ac:grpSpMkLst>
            <pc:docMk/>
            <pc:sldMk cId="679672524" sldId="265"/>
            <ac:grpSpMk id="35" creationId="{2A08611E-A23A-43AC-D702-E55F4425732C}"/>
          </ac:grpSpMkLst>
        </pc:grpChg>
        <pc:grpChg chg="mod">
          <ac:chgData name="Le Thanh Luan" userId="600d64f34c8f77ee" providerId="LiveId" clId="{7A81C196-F633-4D82-9C53-B72068E5B6A6}" dt="2024-07-01T04:11:24.294" v="204"/>
          <ac:grpSpMkLst>
            <pc:docMk/>
            <pc:sldMk cId="679672524" sldId="265"/>
            <ac:grpSpMk id="67" creationId="{5A5FF7BD-D29C-6C97-E985-0CBBFD43A56E}"/>
          </ac:grpSpMkLst>
        </pc:grpChg>
        <pc:cxnChg chg="mod">
          <ac:chgData name="Le Thanh Luan" userId="600d64f34c8f77ee" providerId="LiveId" clId="{7A81C196-F633-4D82-9C53-B72068E5B6A6}" dt="2024-07-13T08:32:37.342" v="1158" actId="255"/>
          <ac:cxnSpMkLst>
            <pc:docMk/>
            <pc:sldMk cId="679672524" sldId="265"/>
            <ac:cxnSpMk id="12" creationId="{6A361FCC-28C4-674A-C592-E41D8F08D7AA}"/>
          </ac:cxnSpMkLst>
        </pc:cxnChg>
        <pc:cxnChg chg="mod">
          <ac:chgData name="Le Thanh Luan" userId="600d64f34c8f77ee" providerId="LiveId" clId="{7A81C196-F633-4D82-9C53-B72068E5B6A6}" dt="2024-07-01T04:11:24.294" v="204"/>
          <ac:cxnSpMkLst>
            <pc:docMk/>
            <pc:sldMk cId="679672524" sldId="265"/>
            <ac:cxnSpMk id="37" creationId="{21088201-2DAA-583B-8398-569178B15BBE}"/>
          </ac:cxnSpMkLst>
        </pc:cxnChg>
      </pc:sldChg>
      <pc:sldChg chg="delSp del mod">
        <pc:chgData name="Le Thanh Luan" userId="600d64f34c8f77ee" providerId="LiveId" clId="{7A81C196-F633-4D82-9C53-B72068E5B6A6}" dt="2024-07-03T04:35:30.602" v="459" actId="47"/>
        <pc:sldMkLst>
          <pc:docMk/>
          <pc:sldMk cId="1887938343" sldId="266"/>
        </pc:sldMkLst>
        <pc:picChg chg="del">
          <ac:chgData name="Le Thanh Luan" userId="600d64f34c8f77ee" providerId="LiveId" clId="{7A81C196-F633-4D82-9C53-B72068E5B6A6}" dt="2024-07-03T04:35:27.401" v="458" actId="478"/>
          <ac:picMkLst>
            <pc:docMk/>
            <pc:sldMk cId="1887938343" sldId="266"/>
            <ac:picMk id="4" creationId="{2AEA78A3-5289-6769-6AFD-66D58BD4613C}"/>
          </ac:picMkLst>
        </pc:picChg>
        <pc:picChg chg="del">
          <ac:chgData name="Le Thanh Luan" userId="600d64f34c8f77ee" providerId="LiveId" clId="{7A81C196-F633-4D82-9C53-B72068E5B6A6}" dt="2024-07-03T04:35:27.401" v="458" actId="478"/>
          <ac:picMkLst>
            <pc:docMk/>
            <pc:sldMk cId="1887938343" sldId="266"/>
            <ac:picMk id="6" creationId="{7AE820C6-6B70-44B5-13DC-146AFE8F3C18}"/>
          </ac:picMkLst>
        </pc:picChg>
      </pc:sldChg>
      <pc:sldChg chg="addSp delSp modSp mod ord setBg">
        <pc:chgData name="Le Thanh Luan" userId="600d64f34c8f77ee" providerId="LiveId" clId="{7A81C196-F633-4D82-9C53-B72068E5B6A6}" dt="2024-07-04T17:38:33.398" v="1032" actId="1035"/>
        <pc:sldMkLst>
          <pc:docMk/>
          <pc:sldMk cId="1024013471" sldId="267"/>
        </pc:sldMkLst>
        <pc:spChg chg="add mod">
          <ac:chgData name="Le Thanh Luan" userId="600d64f34c8f77ee" providerId="LiveId" clId="{7A81C196-F633-4D82-9C53-B72068E5B6A6}" dt="2024-07-04T17:37:58.451" v="1016" actId="1076"/>
          <ac:spMkLst>
            <pc:docMk/>
            <pc:sldMk cId="1024013471" sldId="267"/>
            <ac:spMk id="5" creationId="{EF85E2DC-87BE-D894-B106-CA154CE127DB}"/>
          </ac:spMkLst>
        </pc:spChg>
        <pc:spChg chg="add mod">
          <ac:chgData name="Le Thanh Luan" userId="600d64f34c8f77ee" providerId="LiveId" clId="{7A81C196-F633-4D82-9C53-B72068E5B6A6}" dt="2024-07-04T17:38:33.398" v="1032" actId="1035"/>
          <ac:spMkLst>
            <pc:docMk/>
            <pc:sldMk cId="1024013471" sldId="267"/>
            <ac:spMk id="7" creationId="{46D07C19-C87B-7B5A-7F78-E5818183DFFC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8" creationId="{F3060C83-F051-4F0E-ABAD-AA0DFC48B218}"/>
          </ac:spMkLst>
        </pc:spChg>
        <pc:spChg chg="add mod">
          <ac:chgData name="Le Thanh Luan" userId="600d64f34c8f77ee" providerId="LiveId" clId="{7A81C196-F633-4D82-9C53-B72068E5B6A6}" dt="2024-07-04T14:19:50.518" v="703" actId="1076"/>
          <ac:spMkLst>
            <pc:docMk/>
            <pc:sldMk cId="1024013471" sldId="267"/>
            <ac:spMk id="9" creationId="{5DCA22BD-3ECF-3078-6F29-A2DDA6245E84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11" creationId="{83C98ABE-055B-441F-B07E-44F97F083C39}"/>
          </ac:spMkLst>
        </pc:spChg>
        <pc:spChg chg="add mod">
          <ac:chgData name="Le Thanh Luan" userId="600d64f34c8f77ee" providerId="LiveId" clId="{7A81C196-F633-4D82-9C53-B72068E5B6A6}" dt="2024-07-04T14:19:56.647" v="704" actId="1076"/>
          <ac:spMkLst>
            <pc:docMk/>
            <pc:sldMk cId="1024013471" sldId="267"/>
            <ac:spMk id="11" creationId="{E136AC63-EB02-1456-409F-5B4324C463AE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13" creationId="{29FDB030-9B49-4CED-8CCD-4D99382388AC}"/>
          </ac:spMkLst>
        </pc:spChg>
        <pc:spChg chg="add mod">
          <ac:chgData name="Le Thanh Luan" userId="600d64f34c8f77ee" providerId="LiveId" clId="{7A81C196-F633-4D82-9C53-B72068E5B6A6}" dt="2024-07-04T14:20:04.131" v="705" actId="1076"/>
          <ac:spMkLst>
            <pc:docMk/>
            <pc:sldMk cId="1024013471" sldId="267"/>
            <ac:spMk id="13" creationId="{B1A510D5-D8EF-493F-D85E-14E2F8D484FB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15" creationId="{3783CA14-24A1-485C-8B30-D6A5D87987AD}"/>
          </ac:spMkLst>
        </pc:spChg>
        <pc:spChg chg="add mod">
          <ac:chgData name="Le Thanh Luan" userId="600d64f34c8f77ee" providerId="LiveId" clId="{7A81C196-F633-4D82-9C53-B72068E5B6A6}" dt="2024-07-04T14:19:02.709" v="678" actId="1076"/>
          <ac:spMkLst>
            <pc:docMk/>
            <pc:sldMk cId="1024013471" sldId="267"/>
            <ac:spMk id="15" creationId="{57F40B18-23D8-B330-1372-627E4AD54FAD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17" creationId="{9A97C86A-04D6-40F7-AE84-31AB43E6A846}"/>
          </ac:spMkLst>
        </pc:spChg>
        <pc:spChg chg="add mod">
          <ac:chgData name="Le Thanh Luan" userId="600d64f34c8f77ee" providerId="LiveId" clId="{7A81C196-F633-4D82-9C53-B72068E5B6A6}" dt="2024-07-04T14:19:07.913" v="679" actId="1076"/>
          <ac:spMkLst>
            <pc:docMk/>
            <pc:sldMk cId="1024013471" sldId="267"/>
            <ac:spMk id="19" creationId="{D17DAC2B-5A8F-9934-9F24-A666DCB6947E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19" creationId="{FF9F2414-84E8-453E-B1F3-389FDE8192D9}"/>
          </ac:spMkLst>
        </pc:spChg>
        <pc:spChg chg="add del">
          <ac:chgData name="Le Thanh Luan" userId="600d64f34c8f77ee" providerId="LiveId" clId="{7A81C196-F633-4D82-9C53-B72068E5B6A6}" dt="2024-07-03T04:36:55.357" v="477" actId="26606"/>
          <ac:spMkLst>
            <pc:docMk/>
            <pc:sldMk cId="1024013471" sldId="267"/>
            <ac:spMk id="21" creationId="{3ECA69A1-7536-43AC-85EF-C7106179F5ED}"/>
          </ac:spMkLst>
        </pc:spChg>
        <pc:spChg chg="add mod">
          <ac:chgData name="Le Thanh Luan" userId="600d64f34c8f77ee" providerId="LiveId" clId="{7A81C196-F633-4D82-9C53-B72068E5B6A6}" dt="2024-07-04T14:19:12.227" v="680" actId="1076"/>
          <ac:spMkLst>
            <pc:docMk/>
            <pc:sldMk cId="1024013471" sldId="267"/>
            <ac:spMk id="23" creationId="{8C1F0122-7B2B-466A-8F13-A78D971D3438}"/>
          </ac:spMkLst>
        </pc:spChg>
        <pc:spChg chg="add mod">
          <ac:chgData name="Le Thanh Luan" userId="600d64f34c8f77ee" providerId="LiveId" clId="{7A81C196-F633-4D82-9C53-B72068E5B6A6}" dt="2024-07-04T14:19:24.626" v="682" actId="1076"/>
          <ac:spMkLst>
            <pc:docMk/>
            <pc:sldMk cId="1024013471" sldId="267"/>
            <ac:spMk id="25" creationId="{F9577824-CBFA-8AE6-74EF-DD054C70D27D}"/>
          </ac:spMkLst>
        </pc:spChg>
        <pc:spChg chg="add mod">
          <ac:chgData name="Le Thanh Luan" userId="600d64f34c8f77ee" providerId="LiveId" clId="{7A81C196-F633-4D82-9C53-B72068E5B6A6}" dt="2024-07-04T14:19:32.356" v="692" actId="1036"/>
          <ac:spMkLst>
            <pc:docMk/>
            <pc:sldMk cId="1024013471" sldId="267"/>
            <ac:spMk id="27" creationId="{B45E6CE2-CB4D-921B-A6A3-FE66390A0E15}"/>
          </ac:spMkLst>
        </pc:spChg>
        <pc:spChg chg="add mod">
          <ac:chgData name="Le Thanh Luan" userId="600d64f34c8f77ee" providerId="LiveId" clId="{7A81C196-F633-4D82-9C53-B72068E5B6A6}" dt="2024-07-04T14:19:45.972" v="702" actId="1076"/>
          <ac:spMkLst>
            <pc:docMk/>
            <pc:sldMk cId="1024013471" sldId="267"/>
            <ac:spMk id="29" creationId="{667F2A47-878C-3791-F2B9-58AA957CAF6A}"/>
          </ac:spMkLst>
        </pc:spChg>
        <pc:spChg chg="add del mod">
          <ac:chgData name="Le Thanh Luan" userId="600d64f34c8f77ee" providerId="LiveId" clId="{7A81C196-F633-4D82-9C53-B72068E5B6A6}" dt="2024-07-04T10:10:54.526" v="657" actId="478"/>
          <ac:spMkLst>
            <pc:docMk/>
            <pc:sldMk cId="1024013471" sldId="267"/>
            <ac:spMk id="31" creationId="{C06C3149-158F-8529-030F-1B0D77B1ADA1}"/>
          </ac:spMkLst>
        </pc:spChg>
        <pc:spChg chg="add mod">
          <ac:chgData name="Le Thanh Luan" userId="600d64f34c8f77ee" providerId="LiveId" clId="{7A81C196-F633-4D82-9C53-B72068E5B6A6}" dt="2024-07-04T14:19:40.769" v="701" actId="1037"/>
          <ac:spMkLst>
            <pc:docMk/>
            <pc:sldMk cId="1024013471" sldId="267"/>
            <ac:spMk id="32" creationId="{AC1FE82E-6AC6-BAA8-8F38-87FF43C70B3F}"/>
          </ac:spMkLst>
        </pc:spChg>
        <pc:graphicFrameChg chg="add del mod modGraphic">
          <ac:chgData name="Le Thanh Luan" userId="600d64f34c8f77ee" providerId="LiveId" clId="{7A81C196-F633-4D82-9C53-B72068E5B6A6}" dt="2024-07-04T02:45:47.292" v="521" actId="478"/>
          <ac:graphicFrameMkLst>
            <pc:docMk/>
            <pc:sldMk cId="1024013471" sldId="267"/>
            <ac:graphicFrameMk id="4" creationId="{233EB50A-D79C-1BDE-3C83-795CCD2E3165}"/>
          </ac:graphicFrameMkLst>
        </pc:graphicFrameChg>
        <pc:picChg chg="add del mod">
          <ac:chgData name="Le Thanh Luan" userId="600d64f34c8f77ee" providerId="LiveId" clId="{7A81C196-F633-4D82-9C53-B72068E5B6A6}" dt="2024-07-04T02:45:47.292" v="521" actId="478"/>
          <ac:picMkLst>
            <pc:docMk/>
            <pc:sldMk cId="1024013471" sldId="267"/>
            <ac:picMk id="2" creationId="{C9AADFD5-8C0B-F8A6-A68D-71B96209AA37}"/>
          </ac:picMkLst>
        </pc:picChg>
        <pc:picChg chg="del">
          <ac:chgData name="Le Thanh Luan" userId="600d64f34c8f77ee" providerId="LiveId" clId="{7A81C196-F633-4D82-9C53-B72068E5B6A6}" dt="2024-07-03T04:35:22.168" v="455" actId="478"/>
          <ac:picMkLst>
            <pc:docMk/>
            <pc:sldMk cId="1024013471" sldId="267"/>
            <ac:picMk id="3" creationId="{16B86DC3-EBA7-2134-8BF2-8BF616D585BD}"/>
          </ac:picMkLst>
        </pc:picChg>
        <pc:picChg chg="add mod ord">
          <ac:chgData name="Le Thanh Luan" userId="600d64f34c8f77ee" providerId="LiveId" clId="{7A81C196-F633-4D82-9C53-B72068E5B6A6}" dt="2024-07-04T14:18:53.676" v="677" actId="1076"/>
          <ac:picMkLst>
            <pc:docMk/>
            <pc:sldMk cId="1024013471" sldId="267"/>
            <ac:picMk id="3" creationId="{349D258E-22F8-FC67-2887-1E257289E41D}"/>
          </ac:picMkLst>
        </pc:picChg>
        <pc:picChg chg="add del">
          <ac:chgData name="Le Thanh Luan" userId="600d64f34c8f77ee" providerId="LiveId" clId="{7A81C196-F633-4D82-9C53-B72068E5B6A6}" dt="2024-07-04T02:45:47.292" v="521" actId="478"/>
          <ac:picMkLst>
            <pc:docMk/>
            <pc:sldMk cId="1024013471" sldId="267"/>
            <ac:picMk id="5" creationId="{CC066129-1DA3-CD3E-A257-E963677880C0}"/>
          </ac:picMkLst>
        </pc:picChg>
        <pc:picChg chg="del">
          <ac:chgData name="Le Thanh Luan" userId="600d64f34c8f77ee" providerId="LiveId" clId="{7A81C196-F633-4D82-9C53-B72068E5B6A6}" dt="2024-07-03T04:35:22.168" v="455" actId="478"/>
          <ac:picMkLst>
            <pc:docMk/>
            <pc:sldMk cId="1024013471" sldId="267"/>
            <ac:picMk id="7" creationId="{4E5EFA58-FBA9-9DDB-0185-35CA81AF1E3A}"/>
          </ac:picMkLst>
        </pc:picChg>
        <pc:picChg chg="add del">
          <ac:chgData name="Le Thanh Luan" userId="600d64f34c8f77ee" providerId="LiveId" clId="{7A81C196-F633-4D82-9C53-B72068E5B6A6}" dt="2024-07-04T10:04:23.597" v="542" actId="478"/>
          <ac:picMkLst>
            <pc:docMk/>
            <pc:sldMk cId="1024013471" sldId="267"/>
            <ac:picMk id="7" creationId="{BD12D005-0C69-CA1C-0830-26F85AB0437F}"/>
          </ac:picMkLst>
        </pc:picChg>
        <pc:picChg chg="del">
          <ac:chgData name="Le Thanh Luan" userId="600d64f34c8f77ee" providerId="LiveId" clId="{7A81C196-F633-4D82-9C53-B72068E5B6A6}" dt="2024-07-03T04:35:22.168" v="455" actId="478"/>
          <ac:picMkLst>
            <pc:docMk/>
            <pc:sldMk cId="1024013471" sldId="267"/>
            <ac:picMk id="9" creationId="{4F339579-F3F2-5E18-0D14-EEB0761EA4F7}"/>
          </ac:picMkLst>
        </pc:picChg>
        <pc:picChg chg="add del mod ord">
          <ac:chgData name="Le Thanh Luan" userId="600d64f34c8f77ee" providerId="LiveId" clId="{7A81C196-F633-4D82-9C53-B72068E5B6A6}" dt="2024-07-04T10:06:32.204" v="555" actId="478"/>
          <ac:picMkLst>
            <pc:docMk/>
            <pc:sldMk cId="1024013471" sldId="267"/>
            <ac:picMk id="17" creationId="{5FD586D9-901F-2D79-4F26-8FE828C83A20}"/>
          </ac:picMkLst>
        </pc:picChg>
        <pc:picChg chg="add del ord">
          <ac:chgData name="Le Thanh Luan" userId="600d64f34c8f77ee" providerId="LiveId" clId="{7A81C196-F633-4D82-9C53-B72068E5B6A6}" dt="2024-07-04T14:18:34.380" v="660" actId="478"/>
          <ac:picMkLst>
            <pc:docMk/>
            <pc:sldMk cId="1024013471" sldId="267"/>
            <ac:picMk id="21" creationId="{094DBF1D-2B15-75BA-8885-704C8AA44F8E}"/>
          </ac:picMkLst>
        </pc:picChg>
      </pc:sldChg>
      <pc:sldChg chg="addSp delSp modSp add mod setBg">
        <pc:chgData name="Le Thanh Luan" userId="600d64f34c8f77ee" providerId="LiveId" clId="{7A81C196-F633-4D82-9C53-B72068E5B6A6}" dt="2024-07-03T06:08:41.199" v="519" actId="26606"/>
        <pc:sldMkLst>
          <pc:docMk/>
          <pc:sldMk cId="3970503466" sldId="268"/>
        </pc:sldMkLst>
        <pc:spChg chg="add del">
          <ac:chgData name="Le Thanh Luan" userId="600d64f34c8f77ee" providerId="LiveId" clId="{7A81C196-F633-4D82-9C53-B72068E5B6A6}" dt="2024-07-03T02:14:26.796" v="313" actId="26606"/>
          <ac:spMkLst>
            <pc:docMk/>
            <pc:sldMk cId="3970503466" sldId="268"/>
            <ac:spMk id="16" creationId="{AA3CC463-F933-4AC4-86E1-5AC14B0C3163}"/>
          </ac:spMkLst>
        </pc:spChg>
        <pc:spChg chg="add del">
          <ac:chgData name="Le Thanh Luan" userId="600d64f34c8f77ee" providerId="LiveId" clId="{7A81C196-F633-4D82-9C53-B72068E5B6A6}" dt="2024-07-03T02:14:26.796" v="313" actId="26606"/>
          <ac:spMkLst>
            <pc:docMk/>
            <pc:sldMk cId="3970503466" sldId="268"/>
            <ac:spMk id="17" creationId="{6025D2DB-A12A-44DB-B00E-F4D622329EDD}"/>
          </ac:spMkLst>
        </pc:spChg>
        <pc:spChg chg="add del">
          <ac:chgData name="Le Thanh Luan" userId="600d64f34c8f77ee" providerId="LiveId" clId="{7A81C196-F633-4D82-9C53-B72068E5B6A6}" dt="2024-07-03T02:14:26.796" v="313" actId="26606"/>
          <ac:spMkLst>
            <pc:docMk/>
            <pc:sldMk cId="3970503466" sldId="268"/>
            <ac:spMk id="18" creationId="{CE7E7877-F64E-4EEA-B778-138031EFF874}"/>
          </ac:spMkLst>
        </pc:spChg>
        <pc:spChg chg="add del">
          <ac:chgData name="Le Thanh Luan" userId="600d64f34c8f77ee" providerId="LiveId" clId="{7A81C196-F633-4D82-9C53-B72068E5B6A6}" dt="2024-07-03T02:14:26.796" v="313" actId="26606"/>
          <ac:spMkLst>
            <pc:docMk/>
            <pc:sldMk cId="3970503466" sldId="268"/>
            <ac:spMk id="20" creationId="{7DD6C4F3-70FD-4F13-919C-702EE4886499}"/>
          </ac:spMkLst>
        </pc:spChg>
        <pc:spChg chg="add del">
          <ac:chgData name="Le Thanh Luan" userId="600d64f34c8f77ee" providerId="LiveId" clId="{7A81C196-F633-4D82-9C53-B72068E5B6A6}" dt="2024-07-03T02:14:27.626" v="315" actId="26606"/>
          <ac:spMkLst>
            <pc:docMk/>
            <pc:sldMk cId="3970503466" sldId="268"/>
            <ac:spMk id="22" creationId="{799448F2-0E5B-42DA-B2D1-11A14E947BD4}"/>
          </ac:spMkLst>
        </pc:spChg>
        <pc:spChg chg="add del">
          <ac:chgData name="Le Thanh Luan" userId="600d64f34c8f77ee" providerId="LiveId" clId="{7A81C196-F633-4D82-9C53-B72068E5B6A6}" dt="2024-07-03T02:14:17.104" v="303" actId="26606"/>
          <ac:spMkLst>
            <pc:docMk/>
            <pc:sldMk cId="3970503466" sldId="268"/>
            <ac:spMk id="23" creationId="{D7D9F91F-72C9-4DB9-ABD0-A8180D8262D5}"/>
          </ac:spMkLst>
        </pc:spChg>
        <pc:spChg chg="add del">
          <ac:chgData name="Le Thanh Luan" userId="600d64f34c8f77ee" providerId="LiveId" clId="{7A81C196-F633-4D82-9C53-B72068E5B6A6}" dt="2024-07-03T02:14:17.104" v="303" actId="26606"/>
          <ac:spMkLst>
            <pc:docMk/>
            <pc:sldMk cId="3970503466" sldId="268"/>
            <ac:spMk id="24" creationId="{9527FCEA-6143-4C5E-8C45-8AC9237ADE89}"/>
          </ac:spMkLst>
        </pc:spChg>
        <pc:spChg chg="add del">
          <ac:chgData name="Le Thanh Luan" userId="600d64f34c8f77ee" providerId="LiveId" clId="{7A81C196-F633-4D82-9C53-B72068E5B6A6}" dt="2024-07-03T02:14:17.104" v="303" actId="26606"/>
          <ac:spMkLst>
            <pc:docMk/>
            <pc:sldMk cId="3970503466" sldId="268"/>
            <ac:spMk id="25" creationId="{BE016956-CE9F-4946-8834-A8BC3529D0F6}"/>
          </ac:spMkLst>
        </pc:spChg>
        <pc:spChg chg="add del">
          <ac:chgData name="Le Thanh Luan" userId="600d64f34c8f77ee" providerId="LiveId" clId="{7A81C196-F633-4D82-9C53-B72068E5B6A6}" dt="2024-07-03T02:14:17.104" v="303" actId="26606"/>
          <ac:spMkLst>
            <pc:docMk/>
            <pc:sldMk cId="3970503466" sldId="268"/>
            <ac:spMk id="26" creationId="{1A9F23AD-7A55-49F3-A3EC-743F47F36B0E}"/>
          </ac:spMkLst>
        </pc:spChg>
        <pc:spChg chg="add del">
          <ac:chgData name="Le Thanh Luan" userId="600d64f34c8f77ee" providerId="LiveId" clId="{7A81C196-F633-4D82-9C53-B72068E5B6A6}" dt="2024-07-03T02:14:27.626" v="315" actId="26606"/>
          <ac:spMkLst>
            <pc:docMk/>
            <pc:sldMk cId="3970503466" sldId="268"/>
            <ac:spMk id="27" creationId="{4E8A7552-20E1-4F34-ADAB-C1DB6634D47E}"/>
          </ac:spMkLst>
        </pc:spChg>
        <pc:spChg chg="add del">
          <ac:chgData name="Le Thanh Luan" userId="600d64f34c8f77ee" providerId="LiveId" clId="{7A81C196-F633-4D82-9C53-B72068E5B6A6}" dt="2024-07-03T02:14:20.441" v="307" actId="26606"/>
          <ac:spMkLst>
            <pc:docMk/>
            <pc:sldMk cId="3970503466" sldId="268"/>
            <ac:spMk id="31" creationId="{262ABC4B-37D8-4218-BDD8-6DF6A00C0C80}"/>
          </ac:spMkLst>
        </pc:spChg>
        <pc:spChg chg="add del">
          <ac:chgData name="Le Thanh Luan" userId="600d64f34c8f77ee" providerId="LiveId" clId="{7A81C196-F633-4D82-9C53-B72068E5B6A6}" dt="2024-07-03T02:14:21.449" v="309" actId="26606"/>
          <ac:spMkLst>
            <pc:docMk/>
            <pc:sldMk cId="3970503466" sldId="268"/>
            <ac:spMk id="33" creationId="{799448F2-0E5B-42DA-B2D1-11A14E947BD4}"/>
          </ac:spMkLst>
        </pc:spChg>
        <pc:spChg chg="add del">
          <ac:chgData name="Le Thanh Luan" userId="600d64f34c8f77ee" providerId="LiveId" clId="{7A81C196-F633-4D82-9C53-B72068E5B6A6}" dt="2024-07-03T02:14:21.449" v="309" actId="26606"/>
          <ac:spMkLst>
            <pc:docMk/>
            <pc:sldMk cId="3970503466" sldId="268"/>
            <ac:spMk id="34" creationId="{4E8A7552-20E1-4F34-ADAB-C1DB6634D47E}"/>
          </ac:spMkLst>
        </pc:spChg>
        <pc:spChg chg="add del">
          <ac:chgData name="Le Thanh Luan" userId="600d64f34c8f77ee" providerId="LiveId" clId="{7A81C196-F633-4D82-9C53-B72068E5B6A6}" dt="2024-07-03T02:14:30.329" v="319" actId="26606"/>
          <ac:spMkLst>
            <pc:docMk/>
            <pc:sldMk cId="3970503466" sldId="268"/>
            <ac:spMk id="35" creationId="{9527FCEA-6143-4C5E-8C45-8AC9237ADE89}"/>
          </ac:spMkLst>
        </pc:spChg>
        <pc:spChg chg="add del">
          <ac:chgData name="Le Thanh Luan" userId="600d64f34c8f77ee" providerId="LiveId" clId="{7A81C196-F633-4D82-9C53-B72068E5B6A6}" dt="2024-07-03T02:14:30.329" v="319" actId="26606"/>
          <ac:spMkLst>
            <pc:docMk/>
            <pc:sldMk cId="3970503466" sldId="268"/>
            <ac:spMk id="36" creationId="{1A9F23AD-7A55-49F3-A3EC-743F47F36B0E}"/>
          </ac:spMkLst>
        </pc:spChg>
        <pc:spChg chg="add del">
          <ac:chgData name="Le Thanh Luan" userId="600d64f34c8f77ee" providerId="LiveId" clId="{7A81C196-F633-4D82-9C53-B72068E5B6A6}" dt="2024-07-03T02:14:30.329" v="319" actId="26606"/>
          <ac:spMkLst>
            <pc:docMk/>
            <pc:sldMk cId="3970503466" sldId="268"/>
            <ac:spMk id="37" creationId="{D7D9F91F-72C9-4DB9-ABD0-A8180D8262D5}"/>
          </ac:spMkLst>
        </pc:spChg>
        <pc:spChg chg="add del">
          <ac:chgData name="Le Thanh Luan" userId="600d64f34c8f77ee" providerId="LiveId" clId="{7A81C196-F633-4D82-9C53-B72068E5B6A6}" dt="2024-07-03T02:14:30.329" v="319" actId="26606"/>
          <ac:spMkLst>
            <pc:docMk/>
            <pc:sldMk cId="3970503466" sldId="268"/>
            <ac:spMk id="38" creationId="{BE016956-CE9F-4946-8834-A8BC3529D0F6}"/>
          </ac:spMkLst>
        </pc:spChg>
        <pc:spChg chg="add del">
          <ac:chgData name="Le Thanh Luan" userId="600d64f34c8f77ee" providerId="LiveId" clId="{7A81C196-F633-4D82-9C53-B72068E5B6A6}" dt="2024-07-03T02:16:02.890" v="397" actId="26606"/>
          <ac:spMkLst>
            <pc:docMk/>
            <pc:sldMk cId="3970503466" sldId="268"/>
            <ac:spMk id="39" creationId="{262ABC4B-37D8-4218-BDD8-6DF6A00C0C80}"/>
          </ac:spMkLst>
        </pc:spChg>
        <pc:spChg chg="add del">
          <ac:chgData name="Le Thanh Luan" userId="600d64f34c8f77ee" providerId="LiveId" clId="{7A81C196-F633-4D82-9C53-B72068E5B6A6}" dt="2024-07-03T02:14:33.186" v="321" actId="26606"/>
          <ac:spMkLst>
            <pc:docMk/>
            <pc:sldMk cId="3970503466" sldId="268"/>
            <ac:spMk id="40" creationId="{262ABC4B-37D8-4218-BDD8-6DF6A00C0C80}"/>
          </ac:spMkLst>
        </pc:spChg>
        <pc:spChg chg="add del">
          <ac:chgData name="Le Thanh Luan" userId="600d64f34c8f77ee" providerId="LiveId" clId="{7A81C196-F633-4D82-9C53-B72068E5B6A6}" dt="2024-07-03T02:14:38.258" v="325" actId="26606"/>
          <ac:spMkLst>
            <pc:docMk/>
            <pc:sldMk cId="3970503466" sldId="268"/>
            <ac:spMk id="45" creationId="{262ABC4B-37D8-4218-BDD8-6DF6A00C0C80}"/>
          </ac:spMkLst>
        </pc:spChg>
        <pc:spChg chg="add del">
          <ac:chgData name="Le Thanh Luan" userId="600d64f34c8f77ee" providerId="LiveId" clId="{7A81C196-F633-4D82-9C53-B72068E5B6A6}" dt="2024-07-03T02:16:14.146" v="406" actId="26606"/>
          <ac:spMkLst>
            <pc:docMk/>
            <pc:sldMk cId="3970503466" sldId="268"/>
            <ac:spMk id="46" creationId="{262ABC4B-37D8-4218-BDD8-6DF6A00C0C80}"/>
          </ac:spMkLst>
        </pc:spChg>
        <pc:spChg chg="add del">
          <ac:chgData name="Le Thanh Luan" userId="600d64f34c8f77ee" providerId="LiveId" clId="{7A81C196-F633-4D82-9C53-B72068E5B6A6}" dt="2024-07-03T02:16:17.691" v="408" actId="26606"/>
          <ac:spMkLst>
            <pc:docMk/>
            <pc:sldMk cId="3970503466" sldId="268"/>
            <ac:spMk id="49" creationId="{BE5390C0-EA28-456A-8C95-1CDB808E9DDE}"/>
          </ac:spMkLst>
        </pc:spChg>
        <pc:spChg chg="add del">
          <ac:chgData name="Le Thanh Luan" userId="600d64f34c8f77ee" providerId="LiveId" clId="{7A81C196-F633-4D82-9C53-B72068E5B6A6}" dt="2024-07-03T02:16:33.261" v="414" actId="26606"/>
          <ac:spMkLst>
            <pc:docMk/>
            <pc:sldMk cId="3970503466" sldId="268"/>
            <ac:spMk id="53" creationId="{FABB624F-BF77-4AE1-B71D-2D681D4731B8}"/>
          </ac:spMkLst>
        </pc:spChg>
        <pc:spChg chg="add del">
          <ac:chgData name="Le Thanh Luan" userId="600d64f34c8f77ee" providerId="LiveId" clId="{7A81C196-F633-4D82-9C53-B72068E5B6A6}" dt="2024-07-03T02:16:39.480" v="416" actId="26606"/>
          <ac:spMkLst>
            <pc:docMk/>
            <pc:sldMk cId="3970503466" sldId="268"/>
            <ac:spMk id="55" creationId="{42A4FC2C-047E-45A5-965D-8E1E3BF09BC6}"/>
          </ac:spMkLst>
        </pc:spChg>
        <pc:picChg chg="del">
          <ac:chgData name="Le Thanh Luan" userId="600d64f34c8f77ee" providerId="LiveId" clId="{7A81C196-F633-4D82-9C53-B72068E5B6A6}" dt="2024-07-03T02:09:16.647" v="244" actId="478"/>
          <ac:picMkLst>
            <pc:docMk/>
            <pc:sldMk cId="3970503466" sldId="268"/>
            <ac:picMk id="3" creationId="{16B86DC3-EBA7-2134-8BF2-8BF616D585BD}"/>
          </ac:picMkLst>
        </pc:picChg>
        <pc:picChg chg="add del mod">
          <ac:chgData name="Le Thanh Luan" userId="600d64f34c8f77ee" providerId="LiveId" clId="{7A81C196-F633-4D82-9C53-B72068E5B6A6}" dt="2024-07-03T02:09:50.400" v="252" actId="478"/>
          <ac:picMkLst>
            <pc:docMk/>
            <pc:sldMk cId="3970503466" sldId="268"/>
            <ac:picMk id="4" creationId="{FD0D014D-67FA-D5E2-B1C5-48C7B996B564}"/>
          </ac:picMkLst>
        </pc:picChg>
        <pc:picChg chg="add del mod">
          <ac:chgData name="Le Thanh Luan" userId="600d64f34c8f77ee" providerId="LiveId" clId="{7A81C196-F633-4D82-9C53-B72068E5B6A6}" dt="2024-07-03T02:09:44.419" v="250" actId="22"/>
          <ac:picMkLst>
            <pc:docMk/>
            <pc:sldMk cId="3970503466" sldId="268"/>
            <ac:picMk id="6" creationId="{C25DBA58-EA72-E646-669D-36BDAA96E85A}"/>
          </ac:picMkLst>
        </pc:picChg>
        <pc:picChg chg="del">
          <ac:chgData name="Le Thanh Luan" userId="600d64f34c8f77ee" providerId="LiveId" clId="{7A81C196-F633-4D82-9C53-B72068E5B6A6}" dt="2024-07-03T02:09:16.647" v="244" actId="478"/>
          <ac:picMkLst>
            <pc:docMk/>
            <pc:sldMk cId="3970503466" sldId="268"/>
            <ac:picMk id="7" creationId="{4E5EFA58-FBA9-9DDB-0185-35CA81AF1E3A}"/>
          </ac:picMkLst>
        </pc:picChg>
        <pc:picChg chg="del">
          <ac:chgData name="Le Thanh Luan" userId="600d64f34c8f77ee" providerId="LiveId" clId="{7A81C196-F633-4D82-9C53-B72068E5B6A6}" dt="2024-07-03T02:09:16.647" v="244" actId="478"/>
          <ac:picMkLst>
            <pc:docMk/>
            <pc:sldMk cId="3970503466" sldId="268"/>
            <ac:picMk id="9" creationId="{4F339579-F3F2-5E18-0D14-EEB0761EA4F7}"/>
          </ac:picMkLst>
        </pc:picChg>
        <pc:picChg chg="add mod ord">
          <ac:chgData name="Le Thanh Luan" userId="600d64f34c8f77ee" providerId="LiveId" clId="{7A81C196-F633-4D82-9C53-B72068E5B6A6}" dt="2024-07-03T06:08:41.199" v="519" actId="26606"/>
          <ac:picMkLst>
            <pc:docMk/>
            <pc:sldMk cId="3970503466" sldId="268"/>
            <ac:picMk id="10" creationId="{3D81867F-16DE-F765-9C9C-7BECB9E4200B}"/>
          </ac:picMkLst>
        </pc:picChg>
        <pc:picChg chg="add mod ord modCrop">
          <ac:chgData name="Le Thanh Luan" userId="600d64f34c8f77ee" providerId="LiveId" clId="{7A81C196-F633-4D82-9C53-B72068E5B6A6}" dt="2024-07-03T06:08:41.199" v="519" actId="26606"/>
          <ac:picMkLst>
            <pc:docMk/>
            <pc:sldMk cId="3970503466" sldId="268"/>
            <ac:picMk id="12" creationId="{1D271798-BD9C-4A69-1678-7F8694CA405F}"/>
          </ac:picMkLst>
        </pc:picChg>
        <pc:picChg chg="add mod ord">
          <ac:chgData name="Le Thanh Luan" userId="600d64f34c8f77ee" providerId="LiveId" clId="{7A81C196-F633-4D82-9C53-B72068E5B6A6}" dt="2024-07-03T06:08:41.199" v="519" actId="26606"/>
          <ac:picMkLst>
            <pc:docMk/>
            <pc:sldMk cId="3970503466" sldId="268"/>
            <ac:picMk id="14" creationId="{AF11D69D-8ADF-D49C-5B4A-7F9D166739D6}"/>
          </ac:picMkLst>
        </pc:picChg>
        <pc:cxnChg chg="add del">
          <ac:chgData name="Le Thanh Luan" userId="600d64f34c8f77ee" providerId="LiveId" clId="{7A81C196-F633-4D82-9C53-B72068E5B6A6}" dt="2024-07-03T02:14:08.771" v="301" actId="26606"/>
          <ac:cxnSpMkLst>
            <pc:docMk/>
            <pc:sldMk cId="3970503466" sldId="268"/>
            <ac:cxnSpMk id="19" creationId="{DCD67800-37AC-4E14-89B0-F79DCB3FB86D}"/>
          </ac:cxnSpMkLst>
        </pc:cxnChg>
        <pc:cxnChg chg="add del">
          <ac:chgData name="Le Thanh Luan" userId="600d64f34c8f77ee" providerId="LiveId" clId="{7A81C196-F633-4D82-9C53-B72068E5B6A6}" dt="2024-07-03T02:14:08.771" v="301" actId="26606"/>
          <ac:cxnSpMkLst>
            <pc:docMk/>
            <pc:sldMk cId="3970503466" sldId="268"/>
            <ac:cxnSpMk id="21" creationId="{20F1788F-A5AE-4188-8274-F7F2E3833ECD}"/>
          </ac:cxnSpMkLst>
        </pc:cxnChg>
        <pc:cxnChg chg="add del">
          <ac:chgData name="Le Thanh Luan" userId="600d64f34c8f77ee" providerId="LiveId" clId="{7A81C196-F633-4D82-9C53-B72068E5B6A6}" dt="2024-07-03T02:14:18.929" v="305" actId="26606"/>
          <ac:cxnSpMkLst>
            <pc:docMk/>
            <pc:sldMk cId="3970503466" sldId="268"/>
            <ac:cxnSpMk id="28" creationId="{D4BDCD00-BA97-40D8-93CD-0A9CA931BE17}"/>
          </ac:cxnSpMkLst>
        </pc:cxnChg>
        <pc:cxnChg chg="add del">
          <ac:chgData name="Le Thanh Luan" userId="600d64f34c8f77ee" providerId="LiveId" clId="{7A81C196-F633-4D82-9C53-B72068E5B6A6}" dt="2024-07-03T02:14:18.929" v="305" actId="26606"/>
          <ac:cxnSpMkLst>
            <pc:docMk/>
            <pc:sldMk cId="3970503466" sldId="268"/>
            <ac:cxnSpMk id="29" creationId="{2D631E40-F51C-4828-B23B-DF903513296E}"/>
          </ac:cxnSpMkLst>
        </pc:cxnChg>
        <pc:cxnChg chg="add del">
          <ac:chgData name="Le Thanh Luan" userId="600d64f34c8f77ee" providerId="LiveId" clId="{7A81C196-F633-4D82-9C53-B72068E5B6A6}" dt="2024-07-03T02:14:29.410" v="317" actId="26606"/>
          <ac:cxnSpMkLst>
            <pc:docMk/>
            <pc:sldMk cId="3970503466" sldId="268"/>
            <ac:cxnSpMk id="30" creationId="{D4BDCD00-BA97-40D8-93CD-0A9CA931BE17}"/>
          </ac:cxnSpMkLst>
        </pc:cxnChg>
        <pc:cxnChg chg="add del">
          <ac:chgData name="Le Thanh Luan" userId="600d64f34c8f77ee" providerId="LiveId" clId="{7A81C196-F633-4D82-9C53-B72068E5B6A6}" dt="2024-07-03T02:14:29.410" v="317" actId="26606"/>
          <ac:cxnSpMkLst>
            <pc:docMk/>
            <pc:sldMk cId="3970503466" sldId="268"/>
            <ac:cxnSpMk id="32" creationId="{2D631E40-F51C-4828-B23B-DF903513296E}"/>
          </ac:cxnSpMkLst>
        </pc:cxnChg>
        <pc:cxnChg chg="add del">
          <ac:chgData name="Le Thanh Luan" userId="600d64f34c8f77ee" providerId="LiveId" clId="{7A81C196-F633-4D82-9C53-B72068E5B6A6}" dt="2024-07-03T02:16:04" v="399" actId="26606"/>
          <ac:cxnSpMkLst>
            <pc:docMk/>
            <pc:sldMk cId="3970503466" sldId="268"/>
            <ac:cxnSpMk id="41" creationId="{D4BDCD00-BA97-40D8-93CD-0A9CA931BE17}"/>
          </ac:cxnSpMkLst>
        </pc:cxnChg>
        <pc:cxnChg chg="add del">
          <ac:chgData name="Le Thanh Luan" userId="600d64f34c8f77ee" providerId="LiveId" clId="{7A81C196-F633-4D82-9C53-B72068E5B6A6}" dt="2024-07-03T02:14:37.060" v="323" actId="26606"/>
          <ac:cxnSpMkLst>
            <pc:docMk/>
            <pc:sldMk cId="3970503466" sldId="268"/>
            <ac:cxnSpMk id="42" creationId="{DCD67800-37AC-4E14-89B0-F79DCB3FB86D}"/>
          </ac:cxnSpMkLst>
        </pc:cxnChg>
        <pc:cxnChg chg="add del">
          <ac:chgData name="Le Thanh Luan" userId="600d64f34c8f77ee" providerId="LiveId" clId="{7A81C196-F633-4D82-9C53-B72068E5B6A6}" dt="2024-07-03T02:14:37.060" v="323" actId="26606"/>
          <ac:cxnSpMkLst>
            <pc:docMk/>
            <pc:sldMk cId="3970503466" sldId="268"/>
            <ac:cxnSpMk id="43" creationId="{20F1788F-A5AE-4188-8274-F7F2E3833ECD}"/>
          </ac:cxnSpMkLst>
        </pc:cxnChg>
        <pc:cxnChg chg="add del">
          <ac:chgData name="Le Thanh Luan" userId="600d64f34c8f77ee" providerId="LiveId" clId="{7A81C196-F633-4D82-9C53-B72068E5B6A6}" dt="2024-07-03T02:16:04" v="399" actId="26606"/>
          <ac:cxnSpMkLst>
            <pc:docMk/>
            <pc:sldMk cId="3970503466" sldId="268"/>
            <ac:cxnSpMk id="44" creationId="{2D631E40-F51C-4828-B23B-DF903513296E}"/>
          </ac:cxnSpMkLst>
        </pc:cxnChg>
        <pc:cxnChg chg="add del">
          <ac:chgData name="Le Thanh Luan" userId="600d64f34c8f77ee" providerId="LiveId" clId="{7A81C196-F633-4D82-9C53-B72068E5B6A6}" dt="2024-07-03T02:14:42.808" v="329" actId="26606"/>
          <ac:cxnSpMkLst>
            <pc:docMk/>
            <pc:sldMk cId="3970503466" sldId="268"/>
            <ac:cxnSpMk id="47" creationId="{DCD67800-37AC-4E14-89B0-F79DCB3FB86D}"/>
          </ac:cxnSpMkLst>
        </pc:cxnChg>
        <pc:cxnChg chg="add del">
          <ac:chgData name="Le Thanh Luan" userId="600d64f34c8f77ee" providerId="LiveId" clId="{7A81C196-F633-4D82-9C53-B72068E5B6A6}" dt="2024-07-03T02:14:42.808" v="329" actId="26606"/>
          <ac:cxnSpMkLst>
            <pc:docMk/>
            <pc:sldMk cId="3970503466" sldId="268"/>
            <ac:cxnSpMk id="48" creationId="{20F1788F-A5AE-4188-8274-F7F2E3833ECD}"/>
          </ac:cxnSpMkLst>
        </pc:cxnChg>
        <pc:cxnChg chg="add del">
          <ac:chgData name="Le Thanh Luan" userId="600d64f34c8f77ee" providerId="LiveId" clId="{7A81C196-F633-4D82-9C53-B72068E5B6A6}" dt="2024-07-03T02:16:32.042" v="412" actId="26606"/>
          <ac:cxnSpMkLst>
            <pc:docMk/>
            <pc:sldMk cId="3970503466" sldId="268"/>
            <ac:cxnSpMk id="50" creationId="{DCD67800-37AC-4E14-89B0-F79DCB3FB86D}"/>
          </ac:cxnSpMkLst>
        </pc:cxnChg>
        <pc:cxnChg chg="add del">
          <ac:chgData name="Le Thanh Luan" userId="600d64f34c8f77ee" providerId="LiveId" clId="{7A81C196-F633-4D82-9C53-B72068E5B6A6}" dt="2024-07-03T02:16:32.042" v="412" actId="26606"/>
          <ac:cxnSpMkLst>
            <pc:docMk/>
            <pc:sldMk cId="3970503466" sldId="268"/>
            <ac:cxnSpMk id="51" creationId="{20F1788F-A5AE-4188-8274-F7F2E3833ECD}"/>
          </ac:cxnSpMkLst>
        </pc:cxnChg>
        <pc:cxnChg chg="add">
          <ac:chgData name="Le Thanh Luan" userId="600d64f34c8f77ee" providerId="LiveId" clId="{7A81C196-F633-4D82-9C53-B72068E5B6A6}" dt="2024-07-03T06:08:41.199" v="519" actId="26606"/>
          <ac:cxnSpMkLst>
            <pc:docMk/>
            <pc:sldMk cId="3970503466" sldId="268"/>
            <ac:cxnSpMk id="52" creationId="{DCD67800-37AC-4E14-89B0-F79DCB3FB86D}"/>
          </ac:cxnSpMkLst>
        </pc:cxnChg>
        <pc:cxnChg chg="add">
          <ac:chgData name="Le Thanh Luan" userId="600d64f34c8f77ee" providerId="LiveId" clId="{7A81C196-F633-4D82-9C53-B72068E5B6A6}" dt="2024-07-03T06:08:41.199" v="519" actId="26606"/>
          <ac:cxnSpMkLst>
            <pc:docMk/>
            <pc:sldMk cId="3970503466" sldId="268"/>
            <ac:cxnSpMk id="54" creationId="{20F1788F-A5AE-4188-8274-F7F2E3833ECD}"/>
          </ac:cxnSpMkLst>
        </pc:cxnChg>
      </pc:sldChg>
      <pc:sldChg chg="addSp modSp add mod">
        <pc:chgData name="Le Thanh Luan" userId="600d64f34c8f77ee" providerId="LiveId" clId="{7A81C196-F633-4D82-9C53-B72068E5B6A6}" dt="2024-07-03T04:34:52.542" v="454" actId="1076"/>
        <pc:sldMkLst>
          <pc:docMk/>
          <pc:sldMk cId="844727097" sldId="269"/>
        </pc:sldMkLst>
        <pc:picChg chg="add mod">
          <ac:chgData name="Le Thanh Luan" userId="600d64f34c8f77ee" providerId="LiveId" clId="{7A81C196-F633-4D82-9C53-B72068E5B6A6}" dt="2024-07-03T04:34:52.542" v="454" actId="1076"/>
          <ac:picMkLst>
            <pc:docMk/>
            <pc:sldMk cId="844727097" sldId="269"/>
            <ac:picMk id="2" creationId="{7849003E-F108-ACBC-61DC-E5EF7B0CE072}"/>
          </ac:picMkLst>
        </pc:picChg>
        <pc:picChg chg="mod">
          <ac:chgData name="Le Thanh Luan" userId="600d64f34c8f77ee" providerId="LiveId" clId="{7A81C196-F633-4D82-9C53-B72068E5B6A6}" dt="2024-07-03T04:34:21.559" v="449" actId="1076"/>
          <ac:picMkLst>
            <pc:docMk/>
            <pc:sldMk cId="844727097" sldId="269"/>
            <ac:picMk id="4" creationId="{FD0D014D-67FA-D5E2-B1C5-48C7B996B564}"/>
          </ac:picMkLst>
        </pc:picChg>
      </pc:sldChg>
      <pc:sldChg chg="addSp delSp modSp new mod">
        <pc:chgData name="Le Thanh Luan" userId="600d64f34c8f77ee" providerId="LiveId" clId="{7A81C196-F633-4D82-9C53-B72068E5B6A6}" dt="2024-07-08T02:32:28.772" v="1132" actId="1076"/>
        <pc:sldMkLst>
          <pc:docMk/>
          <pc:sldMk cId="2048058391" sldId="271"/>
        </pc:sldMkLst>
        <pc:spChg chg="del">
          <ac:chgData name="Le Thanh Luan" userId="600d64f34c8f77ee" providerId="LiveId" clId="{7A81C196-F633-4D82-9C53-B72068E5B6A6}" dt="2024-07-08T02:16:47.577" v="1034" actId="478"/>
          <ac:spMkLst>
            <pc:docMk/>
            <pc:sldMk cId="2048058391" sldId="271"/>
            <ac:spMk id="2" creationId="{60A14085-197A-9B78-14D5-A11F6E2C050F}"/>
          </ac:spMkLst>
        </pc:spChg>
        <pc:spChg chg="del">
          <ac:chgData name="Le Thanh Luan" userId="600d64f34c8f77ee" providerId="LiveId" clId="{7A81C196-F633-4D82-9C53-B72068E5B6A6}" dt="2024-07-08T02:16:47.577" v="1034" actId="478"/>
          <ac:spMkLst>
            <pc:docMk/>
            <pc:sldMk cId="2048058391" sldId="271"/>
            <ac:spMk id="3" creationId="{00A15810-74D2-BC95-A081-7F05486B7B6C}"/>
          </ac:spMkLst>
        </pc:spChg>
        <pc:spChg chg="add mod">
          <ac:chgData name="Le Thanh Luan" userId="600d64f34c8f77ee" providerId="LiveId" clId="{7A81C196-F633-4D82-9C53-B72068E5B6A6}" dt="2024-07-08T02:31:59.269" v="1126" actId="1076"/>
          <ac:spMkLst>
            <pc:docMk/>
            <pc:sldMk cId="2048058391" sldId="271"/>
            <ac:spMk id="6" creationId="{376D6878-21C8-E261-E3DD-9DD66790F45B}"/>
          </ac:spMkLst>
        </pc:spChg>
        <pc:spChg chg="add mod">
          <ac:chgData name="Le Thanh Luan" userId="600d64f34c8f77ee" providerId="LiveId" clId="{7A81C196-F633-4D82-9C53-B72068E5B6A6}" dt="2024-07-08T02:32:03.805" v="1127" actId="1076"/>
          <ac:spMkLst>
            <pc:docMk/>
            <pc:sldMk cId="2048058391" sldId="271"/>
            <ac:spMk id="7" creationId="{28603B78-D587-5819-8FBE-2BB8ACF39E69}"/>
          </ac:spMkLst>
        </pc:spChg>
        <pc:spChg chg="add mod">
          <ac:chgData name="Le Thanh Luan" userId="600d64f34c8f77ee" providerId="LiveId" clId="{7A81C196-F633-4D82-9C53-B72068E5B6A6}" dt="2024-07-08T02:29:35.568" v="1122"/>
          <ac:spMkLst>
            <pc:docMk/>
            <pc:sldMk cId="2048058391" sldId="271"/>
            <ac:spMk id="10" creationId="{54BAA0E8-AD6C-9D89-ED72-2DC7BE05D4C1}"/>
          </ac:spMkLst>
        </pc:spChg>
        <pc:spChg chg="add mod">
          <ac:chgData name="Le Thanh Luan" userId="600d64f34c8f77ee" providerId="LiveId" clId="{7A81C196-F633-4D82-9C53-B72068E5B6A6}" dt="2024-07-08T02:29:48.371" v="1123"/>
          <ac:spMkLst>
            <pc:docMk/>
            <pc:sldMk cId="2048058391" sldId="271"/>
            <ac:spMk id="11" creationId="{7B881DEC-99D5-FB73-033E-B1D570123EA4}"/>
          </ac:spMkLst>
        </pc:spChg>
        <pc:spChg chg="add mod">
          <ac:chgData name="Le Thanh Luan" userId="600d64f34c8f77ee" providerId="LiveId" clId="{7A81C196-F633-4D82-9C53-B72068E5B6A6}" dt="2024-07-08T02:32:20.054" v="1130" actId="1076"/>
          <ac:spMkLst>
            <pc:docMk/>
            <pc:sldMk cId="2048058391" sldId="271"/>
            <ac:spMk id="15" creationId="{38A39897-1A24-8A71-AC03-34ED7E2D1463}"/>
          </ac:spMkLst>
        </pc:spChg>
        <pc:spChg chg="add mod">
          <ac:chgData name="Le Thanh Luan" userId="600d64f34c8f77ee" providerId="LiveId" clId="{7A81C196-F633-4D82-9C53-B72068E5B6A6}" dt="2024-07-08T02:32:28.772" v="1132" actId="1076"/>
          <ac:spMkLst>
            <pc:docMk/>
            <pc:sldMk cId="2048058391" sldId="271"/>
            <ac:spMk id="17" creationId="{4FBB6A1F-FEF8-91BA-2A2D-4C3DA60960EF}"/>
          </ac:spMkLst>
        </pc:spChg>
        <pc:picChg chg="add mod">
          <ac:chgData name="Le Thanh Luan" userId="600d64f34c8f77ee" providerId="LiveId" clId="{7A81C196-F633-4D82-9C53-B72068E5B6A6}" dt="2024-07-08T02:16:55.812" v="1036" actId="1076"/>
          <ac:picMkLst>
            <pc:docMk/>
            <pc:sldMk cId="2048058391" sldId="271"/>
            <ac:picMk id="5" creationId="{8398E967-E542-C491-9451-A20C951EA7C6}"/>
          </ac:picMkLst>
        </pc:picChg>
        <pc:picChg chg="add mod">
          <ac:chgData name="Le Thanh Luan" userId="600d64f34c8f77ee" providerId="LiveId" clId="{7A81C196-F633-4D82-9C53-B72068E5B6A6}" dt="2024-07-08T02:29:10.913" v="1119" actId="1076"/>
          <ac:picMkLst>
            <pc:docMk/>
            <pc:sldMk cId="2048058391" sldId="271"/>
            <ac:picMk id="9" creationId="{8D786E58-A0A7-DE93-E1B9-40B92A6678EF}"/>
          </ac:picMkLst>
        </pc:picChg>
        <pc:picChg chg="add mod">
          <ac:chgData name="Le Thanh Luan" userId="600d64f34c8f77ee" providerId="LiveId" clId="{7A81C196-F633-4D82-9C53-B72068E5B6A6}" dt="2024-07-08T02:32:07.434" v="1128" actId="1076"/>
          <ac:picMkLst>
            <pc:docMk/>
            <pc:sldMk cId="2048058391" sldId="271"/>
            <ac:picMk id="13" creationId="{A779133A-8CE3-B532-FD5E-6B1F0ED30EB6}"/>
          </ac:picMkLst>
        </pc:picChg>
      </pc:sldChg>
      <pc:sldChg chg="addSp delSp modSp new mod">
        <pc:chgData name="Le Thanh Luan" userId="600d64f34c8f77ee" providerId="LiveId" clId="{7A81C196-F633-4D82-9C53-B72068E5B6A6}" dt="2024-07-04T16:12:46.735" v="1011"/>
        <pc:sldMkLst>
          <pc:docMk/>
          <pc:sldMk cId="3744921644" sldId="271"/>
        </pc:sldMkLst>
        <pc:spChg chg="del">
          <ac:chgData name="Le Thanh Luan" userId="600d64f34c8f77ee" providerId="LiveId" clId="{7A81C196-F633-4D82-9C53-B72068E5B6A6}" dt="2024-07-04T16:01:02.407" v="707" actId="478"/>
          <ac:spMkLst>
            <pc:docMk/>
            <pc:sldMk cId="3744921644" sldId="271"/>
            <ac:spMk id="2" creationId="{277DAC22-3AC5-7589-AE60-E22B8F401E7B}"/>
          </ac:spMkLst>
        </pc:spChg>
        <pc:spChg chg="del">
          <ac:chgData name="Le Thanh Luan" userId="600d64f34c8f77ee" providerId="LiveId" clId="{7A81C196-F633-4D82-9C53-B72068E5B6A6}" dt="2024-07-04T16:01:02.407" v="707" actId="478"/>
          <ac:spMkLst>
            <pc:docMk/>
            <pc:sldMk cId="3744921644" sldId="271"/>
            <ac:spMk id="3" creationId="{217EC061-8168-6605-A37D-681AA9B8FBEB}"/>
          </ac:spMkLst>
        </pc:spChg>
        <pc:grpChg chg="del mod">
          <ac:chgData name="Le Thanh Luan" userId="600d64f34c8f77ee" providerId="LiveId" clId="{7A81C196-F633-4D82-9C53-B72068E5B6A6}" dt="2024-07-04T16:01:25.382" v="739"/>
          <ac:grpSpMkLst>
            <pc:docMk/>
            <pc:sldMk cId="3744921644" sldId="271"/>
            <ac:grpSpMk id="24" creationId="{0606BFBA-D302-5054-3372-D16B3E0FF2E7}"/>
          </ac:grpSpMkLst>
        </pc:grpChg>
        <pc:grpChg chg="del mod">
          <ac:chgData name="Le Thanh Luan" userId="600d64f34c8f77ee" providerId="LiveId" clId="{7A81C196-F633-4D82-9C53-B72068E5B6A6}" dt="2024-07-04T16:01:30.034" v="745"/>
          <ac:grpSpMkLst>
            <pc:docMk/>
            <pc:sldMk cId="3744921644" sldId="271"/>
            <ac:grpSpMk id="25" creationId="{8B610848-21E6-3402-4676-9235002D9DAE}"/>
          </ac:grpSpMkLst>
        </pc:grpChg>
        <pc:grpChg chg="del mod">
          <ac:chgData name="Le Thanh Luan" userId="600d64f34c8f77ee" providerId="LiveId" clId="{7A81C196-F633-4D82-9C53-B72068E5B6A6}" dt="2024-07-04T16:01:30.034" v="745"/>
          <ac:grpSpMkLst>
            <pc:docMk/>
            <pc:sldMk cId="3744921644" sldId="271"/>
            <ac:grpSpMk id="36" creationId="{156C4532-54D3-6266-CD1B-500D16CD2F99}"/>
          </ac:grpSpMkLst>
        </pc:grpChg>
        <pc:grpChg chg="del mod">
          <ac:chgData name="Le Thanh Luan" userId="600d64f34c8f77ee" providerId="LiveId" clId="{7A81C196-F633-4D82-9C53-B72068E5B6A6}" dt="2024-07-04T16:01:37.146" v="753"/>
          <ac:grpSpMkLst>
            <pc:docMk/>
            <pc:sldMk cId="3744921644" sldId="271"/>
            <ac:grpSpMk id="42" creationId="{5BEB297A-A86C-C276-A09E-30F135291F9D}"/>
          </ac:grpSpMkLst>
        </pc:grpChg>
        <pc:grpChg chg="del mod">
          <ac:chgData name="Le Thanh Luan" userId="600d64f34c8f77ee" providerId="LiveId" clId="{7A81C196-F633-4D82-9C53-B72068E5B6A6}" dt="2024-07-04T16:01:38.738" v="756"/>
          <ac:grpSpMkLst>
            <pc:docMk/>
            <pc:sldMk cId="3744921644" sldId="271"/>
            <ac:grpSpMk id="50" creationId="{96205858-23B1-A2B9-DF14-53017A4450CB}"/>
          </ac:grpSpMkLst>
        </pc:grpChg>
        <pc:grpChg chg="del mod">
          <ac:chgData name="Le Thanh Luan" userId="600d64f34c8f77ee" providerId="LiveId" clId="{7A81C196-F633-4D82-9C53-B72068E5B6A6}" dt="2024-07-04T16:01:49.390" v="766"/>
          <ac:grpSpMkLst>
            <pc:docMk/>
            <pc:sldMk cId="3744921644" sldId="271"/>
            <ac:grpSpMk id="53" creationId="{F2A96FDB-0041-BC76-5303-6D499F056270}"/>
          </ac:grpSpMkLst>
        </pc:grpChg>
        <pc:grpChg chg="del mod">
          <ac:chgData name="Le Thanh Luan" userId="600d64f34c8f77ee" providerId="LiveId" clId="{7A81C196-F633-4D82-9C53-B72068E5B6A6}" dt="2024-07-04T16:01:53.523" v="769"/>
          <ac:grpSpMkLst>
            <pc:docMk/>
            <pc:sldMk cId="3744921644" sldId="271"/>
            <ac:grpSpMk id="63" creationId="{C7080D96-6266-4E09-FD2B-76FBF9559BBB}"/>
          </ac:grpSpMkLst>
        </pc:grpChg>
        <pc:grpChg chg="del mod">
          <ac:chgData name="Le Thanh Luan" userId="600d64f34c8f77ee" providerId="LiveId" clId="{7A81C196-F633-4D82-9C53-B72068E5B6A6}" dt="2024-07-04T16:02:04.757" v="771"/>
          <ac:grpSpMkLst>
            <pc:docMk/>
            <pc:sldMk cId="3744921644" sldId="271"/>
            <ac:grpSpMk id="66" creationId="{857332B5-799E-11C8-54FF-D58E10CACB4A}"/>
          </ac:grpSpMkLst>
        </pc:grpChg>
        <pc:grpChg chg="del mod">
          <ac:chgData name="Le Thanh Luan" userId="600d64f34c8f77ee" providerId="LiveId" clId="{7A81C196-F633-4D82-9C53-B72068E5B6A6}" dt="2024-07-04T16:02:13.763" v="785"/>
          <ac:grpSpMkLst>
            <pc:docMk/>
            <pc:sldMk cId="3744921644" sldId="271"/>
            <ac:grpSpMk id="68" creationId="{E24F70AB-B50E-AE41-3542-83732C1FD41C}"/>
          </ac:grpSpMkLst>
        </pc:grpChg>
        <pc:grpChg chg="del mod">
          <ac:chgData name="Le Thanh Luan" userId="600d64f34c8f77ee" providerId="LiveId" clId="{7A81C196-F633-4D82-9C53-B72068E5B6A6}" dt="2024-07-04T16:02:15.526" v="787"/>
          <ac:grpSpMkLst>
            <pc:docMk/>
            <pc:sldMk cId="3744921644" sldId="271"/>
            <ac:grpSpMk id="82" creationId="{FA2CFAFD-1189-C808-BEDA-144EE944F9AC}"/>
          </ac:grpSpMkLst>
        </pc:grpChg>
        <pc:grpChg chg="del mod">
          <ac:chgData name="Le Thanh Luan" userId="600d64f34c8f77ee" providerId="LiveId" clId="{7A81C196-F633-4D82-9C53-B72068E5B6A6}" dt="2024-07-04T16:02:19.976" v="790"/>
          <ac:grpSpMkLst>
            <pc:docMk/>
            <pc:sldMk cId="3744921644" sldId="271"/>
            <ac:grpSpMk id="84" creationId="{35787DA9-03FD-6EAE-F0E2-57C6F050BF9D}"/>
          </ac:grpSpMkLst>
        </pc:grpChg>
        <pc:grpChg chg="del mod">
          <ac:chgData name="Le Thanh Luan" userId="600d64f34c8f77ee" providerId="LiveId" clId="{7A81C196-F633-4D82-9C53-B72068E5B6A6}" dt="2024-07-04T16:02:25.334" v="799"/>
          <ac:grpSpMkLst>
            <pc:docMk/>
            <pc:sldMk cId="3744921644" sldId="271"/>
            <ac:grpSpMk id="87" creationId="{A5D76067-1B31-8115-240B-D9D3CFD6A697}"/>
          </ac:grpSpMkLst>
        </pc:grpChg>
        <pc:grpChg chg="del mod">
          <ac:chgData name="Le Thanh Luan" userId="600d64f34c8f77ee" providerId="LiveId" clId="{7A81C196-F633-4D82-9C53-B72068E5B6A6}" dt="2024-07-04T16:02:27.376" v="801"/>
          <ac:grpSpMkLst>
            <pc:docMk/>
            <pc:sldMk cId="3744921644" sldId="271"/>
            <ac:grpSpMk id="96" creationId="{1AF659A1-54EF-CF85-EDE2-124DF609AE12}"/>
          </ac:grpSpMkLst>
        </pc:grpChg>
        <pc:grpChg chg="del mod">
          <ac:chgData name="Le Thanh Luan" userId="600d64f34c8f77ee" providerId="LiveId" clId="{7A81C196-F633-4D82-9C53-B72068E5B6A6}" dt="2024-07-04T16:02:29.148" v="803"/>
          <ac:grpSpMkLst>
            <pc:docMk/>
            <pc:sldMk cId="3744921644" sldId="271"/>
            <ac:grpSpMk id="98" creationId="{3014730D-4069-91AF-44F4-80B2F9AEE5F4}"/>
          </ac:grpSpMkLst>
        </pc:grpChg>
        <pc:grpChg chg="del mod">
          <ac:chgData name="Le Thanh Luan" userId="600d64f34c8f77ee" providerId="LiveId" clId="{7A81C196-F633-4D82-9C53-B72068E5B6A6}" dt="2024-07-04T16:02:30.934" v="806"/>
          <ac:grpSpMkLst>
            <pc:docMk/>
            <pc:sldMk cId="3744921644" sldId="271"/>
            <ac:grpSpMk id="100" creationId="{83D441B2-4648-7A07-A853-DFF30224D613}"/>
          </ac:grpSpMkLst>
        </pc:grpChg>
        <pc:grpChg chg="del mod">
          <ac:chgData name="Le Thanh Luan" userId="600d64f34c8f77ee" providerId="LiveId" clId="{7A81C196-F633-4D82-9C53-B72068E5B6A6}" dt="2024-07-04T16:02:34.646" v="811"/>
          <ac:grpSpMkLst>
            <pc:docMk/>
            <pc:sldMk cId="3744921644" sldId="271"/>
            <ac:grpSpMk id="103" creationId="{7A5CE9C8-703C-B8DD-57B2-D856D5AB5A05}"/>
          </ac:grpSpMkLst>
        </pc:grpChg>
        <pc:grpChg chg="del mod">
          <ac:chgData name="Le Thanh Luan" userId="600d64f34c8f77ee" providerId="LiveId" clId="{7A81C196-F633-4D82-9C53-B72068E5B6A6}" dt="2024-07-04T16:02:34.646" v="811"/>
          <ac:grpSpMkLst>
            <pc:docMk/>
            <pc:sldMk cId="3744921644" sldId="271"/>
            <ac:grpSpMk id="108" creationId="{42748C4B-79DB-C9C0-27B1-0E46775059F2}"/>
          </ac:grpSpMkLst>
        </pc:grpChg>
        <pc:grpChg chg="del mod">
          <ac:chgData name="Le Thanh Luan" userId="600d64f34c8f77ee" providerId="LiveId" clId="{7A81C196-F633-4D82-9C53-B72068E5B6A6}" dt="2024-07-04T16:02:37.902" v="814"/>
          <ac:grpSpMkLst>
            <pc:docMk/>
            <pc:sldMk cId="3744921644" sldId="271"/>
            <ac:grpSpMk id="109" creationId="{5E81A1E7-53D8-8FBC-6975-464586B4B003}"/>
          </ac:grpSpMkLst>
        </pc:grpChg>
        <pc:grpChg chg="del mod">
          <ac:chgData name="Le Thanh Luan" userId="600d64f34c8f77ee" providerId="LiveId" clId="{7A81C196-F633-4D82-9C53-B72068E5B6A6}" dt="2024-07-04T16:02:42.569" v="820"/>
          <ac:grpSpMkLst>
            <pc:docMk/>
            <pc:sldMk cId="3744921644" sldId="271"/>
            <ac:grpSpMk id="112" creationId="{C4D8C674-F7F9-6979-B8B5-551660B322FA}"/>
          </ac:grpSpMkLst>
        </pc:grpChg>
        <pc:grpChg chg="del mod">
          <ac:chgData name="Le Thanh Luan" userId="600d64f34c8f77ee" providerId="LiveId" clId="{7A81C196-F633-4D82-9C53-B72068E5B6A6}" dt="2024-07-04T16:02:46.735" v="824"/>
          <ac:grpSpMkLst>
            <pc:docMk/>
            <pc:sldMk cId="3744921644" sldId="271"/>
            <ac:grpSpMk id="118" creationId="{3749D10B-C2E4-CEA0-884A-7D9D10F24F48}"/>
          </ac:grpSpMkLst>
        </pc:grpChg>
        <pc:grpChg chg="del mod">
          <ac:chgData name="Le Thanh Luan" userId="600d64f34c8f77ee" providerId="LiveId" clId="{7A81C196-F633-4D82-9C53-B72068E5B6A6}" dt="2024-07-04T16:02:47.701" v="826"/>
          <ac:grpSpMkLst>
            <pc:docMk/>
            <pc:sldMk cId="3744921644" sldId="271"/>
            <ac:grpSpMk id="122" creationId="{1CC412B0-8804-1A37-22DB-E63DACCDBC3F}"/>
          </ac:grpSpMkLst>
        </pc:grpChg>
        <pc:grpChg chg="del mod">
          <ac:chgData name="Le Thanh Luan" userId="600d64f34c8f77ee" providerId="LiveId" clId="{7A81C196-F633-4D82-9C53-B72068E5B6A6}" dt="2024-07-04T16:02:57.958" v="829"/>
          <ac:grpSpMkLst>
            <pc:docMk/>
            <pc:sldMk cId="3744921644" sldId="271"/>
            <ac:grpSpMk id="124" creationId="{0579AC03-81BD-779A-A8CF-B8F0739EF188}"/>
          </ac:grpSpMkLst>
        </pc:grpChg>
        <pc:grpChg chg="del mod">
          <ac:chgData name="Le Thanh Luan" userId="600d64f34c8f77ee" providerId="LiveId" clId="{7A81C196-F633-4D82-9C53-B72068E5B6A6}" dt="2024-07-04T16:04:07.705" v="842"/>
          <ac:grpSpMkLst>
            <pc:docMk/>
            <pc:sldMk cId="3744921644" sldId="271"/>
            <ac:grpSpMk id="127" creationId="{C97EB9DC-F098-9D62-5BFF-CFF1F7CF6EFD}"/>
          </ac:grpSpMkLst>
        </pc:grpChg>
        <pc:grpChg chg="del mod">
          <ac:chgData name="Le Thanh Luan" userId="600d64f34c8f77ee" providerId="LiveId" clId="{7A81C196-F633-4D82-9C53-B72068E5B6A6}" dt="2024-07-04T16:04:25.139" v="860"/>
          <ac:grpSpMkLst>
            <pc:docMk/>
            <pc:sldMk cId="3744921644" sldId="271"/>
            <ac:grpSpMk id="140" creationId="{6EEE3305-D9DA-0D58-1AB6-C50B5795FF9B}"/>
          </ac:grpSpMkLst>
        </pc:grpChg>
        <pc:grpChg chg="del mod">
          <ac:chgData name="Le Thanh Luan" userId="600d64f34c8f77ee" providerId="LiveId" clId="{7A81C196-F633-4D82-9C53-B72068E5B6A6}" dt="2024-07-04T16:04:25.139" v="860"/>
          <ac:grpSpMkLst>
            <pc:docMk/>
            <pc:sldMk cId="3744921644" sldId="271"/>
            <ac:grpSpMk id="156" creationId="{0CEE24D8-B750-7D0E-3F84-23882C593A8F}"/>
          </ac:grpSpMkLst>
        </pc:grpChg>
        <pc:grpChg chg="del mod">
          <ac:chgData name="Le Thanh Luan" userId="600d64f34c8f77ee" providerId="LiveId" clId="{7A81C196-F633-4D82-9C53-B72068E5B6A6}" dt="2024-07-04T16:04:27.709" v="865"/>
          <ac:grpSpMkLst>
            <pc:docMk/>
            <pc:sldMk cId="3744921644" sldId="271"/>
            <ac:grpSpMk id="158" creationId="{A3EB9A26-5E26-5C07-BF46-D95A9F9C7EFF}"/>
          </ac:grpSpMkLst>
        </pc:grpChg>
        <pc:grpChg chg="del mod">
          <ac:chgData name="Le Thanh Luan" userId="600d64f34c8f77ee" providerId="LiveId" clId="{7A81C196-F633-4D82-9C53-B72068E5B6A6}" dt="2024-07-04T16:04:40.804" v="880"/>
          <ac:grpSpMkLst>
            <pc:docMk/>
            <pc:sldMk cId="3744921644" sldId="271"/>
            <ac:grpSpMk id="163" creationId="{B9B6B626-C25F-2060-1DAB-90A83A1AEA0F}"/>
          </ac:grpSpMkLst>
        </pc:grpChg>
        <pc:grpChg chg="del mod">
          <ac:chgData name="Le Thanh Luan" userId="600d64f34c8f77ee" providerId="LiveId" clId="{7A81C196-F633-4D82-9C53-B72068E5B6A6}" dt="2024-07-04T16:04:52.890" v="897"/>
          <ac:grpSpMkLst>
            <pc:docMk/>
            <pc:sldMk cId="3744921644" sldId="271"/>
            <ac:grpSpMk id="178" creationId="{E9154772-BBF5-81C7-684F-02E130ECD617}"/>
          </ac:grpSpMkLst>
        </pc:grpChg>
        <pc:grpChg chg="del mod">
          <ac:chgData name="Le Thanh Luan" userId="600d64f34c8f77ee" providerId="LiveId" clId="{7A81C196-F633-4D82-9C53-B72068E5B6A6}" dt="2024-07-04T16:04:58.730" v="903"/>
          <ac:grpSpMkLst>
            <pc:docMk/>
            <pc:sldMk cId="3744921644" sldId="271"/>
            <ac:grpSpMk id="195" creationId="{062C35B0-F3FE-A120-5EF0-9829064279B5}"/>
          </ac:grpSpMkLst>
        </pc:grpChg>
        <pc:grpChg chg="del mod">
          <ac:chgData name="Le Thanh Luan" userId="600d64f34c8f77ee" providerId="LiveId" clId="{7A81C196-F633-4D82-9C53-B72068E5B6A6}" dt="2024-07-04T16:05:01.470" v="907"/>
          <ac:grpSpMkLst>
            <pc:docMk/>
            <pc:sldMk cId="3744921644" sldId="271"/>
            <ac:grpSpMk id="201" creationId="{89929E08-6437-B5A5-C29F-07A42E60EE88}"/>
          </ac:grpSpMkLst>
        </pc:grpChg>
        <pc:grpChg chg="del mod">
          <ac:chgData name="Le Thanh Luan" userId="600d64f34c8f77ee" providerId="LiveId" clId="{7A81C196-F633-4D82-9C53-B72068E5B6A6}" dt="2024-07-04T16:05:03.699" v="910"/>
          <ac:grpSpMkLst>
            <pc:docMk/>
            <pc:sldMk cId="3744921644" sldId="271"/>
            <ac:grpSpMk id="205" creationId="{1960A187-C462-F46C-F1F9-9776A8DF5262}"/>
          </ac:grpSpMkLst>
        </pc:grpChg>
        <pc:grpChg chg="del mod">
          <ac:chgData name="Le Thanh Luan" userId="600d64f34c8f77ee" providerId="LiveId" clId="{7A81C196-F633-4D82-9C53-B72068E5B6A6}" dt="2024-07-04T16:05:08.026" v="912"/>
          <ac:grpSpMkLst>
            <pc:docMk/>
            <pc:sldMk cId="3744921644" sldId="271"/>
            <ac:grpSpMk id="208" creationId="{7F438671-4A94-2419-6EEE-6D9B1277A1DF}"/>
          </ac:grpSpMkLst>
        </pc:grpChg>
        <pc:grpChg chg="del mod">
          <ac:chgData name="Le Thanh Luan" userId="600d64f34c8f77ee" providerId="LiveId" clId="{7A81C196-F633-4D82-9C53-B72068E5B6A6}" dt="2024-07-04T16:06:04.499" v="915"/>
          <ac:grpSpMkLst>
            <pc:docMk/>
            <pc:sldMk cId="3744921644" sldId="271"/>
            <ac:grpSpMk id="210" creationId="{733BB67F-4CEB-A472-C4E3-ABBC3BC57A70}"/>
          </ac:grpSpMkLst>
        </pc:grpChg>
        <pc:grpChg chg="del mod">
          <ac:chgData name="Le Thanh Luan" userId="600d64f34c8f77ee" providerId="LiveId" clId="{7A81C196-F633-4D82-9C53-B72068E5B6A6}" dt="2024-07-04T16:06:07.518" v="921"/>
          <ac:grpSpMkLst>
            <pc:docMk/>
            <pc:sldMk cId="3744921644" sldId="271"/>
            <ac:grpSpMk id="213" creationId="{C39C5402-BCC0-28AD-3BBB-A11263A4600A}"/>
          </ac:grpSpMkLst>
        </pc:grpChg>
        <pc:grpChg chg="del mod">
          <ac:chgData name="Le Thanh Luan" userId="600d64f34c8f77ee" providerId="LiveId" clId="{7A81C196-F633-4D82-9C53-B72068E5B6A6}" dt="2024-07-04T16:06:13.715" v="923"/>
          <ac:grpSpMkLst>
            <pc:docMk/>
            <pc:sldMk cId="3744921644" sldId="271"/>
            <ac:grpSpMk id="219" creationId="{4AB0C951-7366-3371-76D7-51B8ED7EB5D0}"/>
          </ac:grpSpMkLst>
        </pc:grpChg>
        <pc:grpChg chg="del mod">
          <ac:chgData name="Le Thanh Luan" userId="600d64f34c8f77ee" providerId="LiveId" clId="{7A81C196-F633-4D82-9C53-B72068E5B6A6}" dt="2024-07-04T16:06:21.833" v="925"/>
          <ac:grpSpMkLst>
            <pc:docMk/>
            <pc:sldMk cId="3744921644" sldId="271"/>
            <ac:grpSpMk id="221" creationId="{C63CF691-0B1B-B9AD-CB02-A0C16FE86008}"/>
          </ac:grpSpMkLst>
        </pc:grpChg>
        <pc:grpChg chg="del mod">
          <ac:chgData name="Le Thanh Luan" userId="600d64f34c8f77ee" providerId="LiveId" clId="{7A81C196-F633-4D82-9C53-B72068E5B6A6}" dt="2024-07-04T16:06:22.391" v="927"/>
          <ac:grpSpMkLst>
            <pc:docMk/>
            <pc:sldMk cId="3744921644" sldId="271"/>
            <ac:grpSpMk id="223" creationId="{8D4561D1-B0A0-23B8-6018-A53DAF35372B}"/>
          </ac:grpSpMkLst>
        </pc:grpChg>
        <pc:grpChg chg="del mod">
          <ac:chgData name="Le Thanh Luan" userId="600d64f34c8f77ee" providerId="LiveId" clId="{7A81C196-F633-4D82-9C53-B72068E5B6A6}" dt="2024-07-04T16:07:48.942" v="930"/>
          <ac:grpSpMkLst>
            <pc:docMk/>
            <pc:sldMk cId="3744921644" sldId="271"/>
            <ac:grpSpMk id="225" creationId="{F856271C-9EAD-5655-99D7-F4A067EE6AB6}"/>
          </ac:grpSpMkLst>
        </pc:grpChg>
        <pc:grpChg chg="del mod">
          <ac:chgData name="Le Thanh Luan" userId="600d64f34c8f77ee" providerId="LiveId" clId="{7A81C196-F633-4D82-9C53-B72068E5B6A6}" dt="2024-07-04T16:08:03.054" v="932"/>
          <ac:grpSpMkLst>
            <pc:docMk/>
            <pc:sldMk cId="3744921644" sldId="271"/>
            <ac:grpSpMk id="228" creationId="{6068DD38-6D57-36DD-BBC7-0BBBD2A4A751}"/>
          </ac:grpSpMkLst>
        </pc:grpChg>
        <pc:grpChg chg="del mod">
          <ac:chgData name="Le Thanh Luan" userId="600d64f34c8f77ee" providerId="LiveId" clId="{7A81C196-F633-4D82-9C53-B72068E5B6A6}" dt="2024-07-04T16:08:10.314" v="936"/>
          <ac:grpSpMkLst>
            <pc:docMk/>
            <pc:sldMk cId="3744921644" sldId="271"/>
            <ac:grpSpMk id="230" creationId="{2D59CB29-4CEF-CA94-7896-5D983FBE0277}"/>
          </ac:grpSpMkLst>
        </pc:grpChg>
        <pc:grpChg chg="del mod">
          <ac:chgData name="Le Thanh Luan" userId="600d64f34c8f77ee" providerId="LiveId" clId="{7A81C196-F633-4D82-9C53-B72068E5B6A6}" dt="2024-07-04T16:08:18.360" v="942"/>
          <ac:grpSpMkLst>
            <pc:docMk/>
            <pc:sldMk cId="3744921644" sldId="271"/>
            <ac:grpSpMk id="234" creationId="{5996253A-1EE9-E7FD-7342-0982BA375703}"/>
          </ac:grpSpMkLst>
        </pc:grpChg>
        <pc:grpChg chg="del mod">
          <ac:chgData name="Le Thanh Luan" userId="600d64f34c8f77ee" providerId="LiveId" clId="{7A81C196-F633-4D82-9C53-B72068E5B6A6}" dt="2024-07-04T16:08:23.066" v="944"/>
          <ac:grpSpMkLst>
            <pc:docMk/>
            <pc:sldMk cId="3744921644" sldId="271"/>
            <ac:grpSpMk id="240" creationId="{8654888D-939E-C9EB-BB26-7C83CC674EFE}"/>
          </ac:grpSpMkLst>
        </pc:grpChg>
        <pc:grpChg chg="del mod">
          <ac:chgData name="Le Thanh Luan" userId="600d64f34c8f77ee" providerId="LiveId" clId="{7A81C196-F633-4D82-9C53-B72068E5B6A6}" dt="2024-07-04T16:08:23.718" v="946"/>
          <ac:grpSpMkLst>
            <pc:docMk/>
            <pc:sldMk cId="3744921644" sldId="271"/>
            <ac:grpSpMk id="242" creationId="{9ADE392E-7DF0-F134-5A59-386A8CAE35DE}"/>
          </ac:grpSpMkLst>
        </pc:grpChg>
        <pc:grpChg chg="del mod">
          <ac:chgData name="Le Thanh Luan" userId="600d64f34c8f77ee" providerId="LiveId" clId="{7A81C196-F633-4D82-9C53-B72068E5B6A6}" dt="2024-07-04T16:08:34.230" v="953"/>
          <ac:grpSpMkLst>
            <pc:docMk/>
            <pc:sldMk cId="3744921644" sldId="271"/>
            <ac:grpSpMk id="244" creationId="{8AFF6A75-8032-BB75-AB6C-9D095E67797C}"/>
          </ac:grpSpMkLst>
        </pc:grpChg>
        <pc:grpChg chg="del mod">
          <ac:chgData name="Le Thanh Luan" userId="600d64f34c8f77ee" providerId="LiveId" clId="{7A81C196-F633-4D82-9C53-B72068E5B6A6}" dt="2024-07-04T16:08:49.393" v="955"/>
          <ac:grpSpMkLst>
            <pc:docMk/>
            <pc:sldMk cId="3744921644" sldId="271"/>
            <ac:grpSpMk id="251" creationId="{EFA8E54D-594B-2AAC-FBE4-2BDDDCA9F8B9}"/>
          </ac:grpSpMkLst>
        </pc:grpChg>
        <pc:grpChg chg="del mod">
          <ac:chgData name="Le Thanh Luan" userId="600d64f34c8f77ee" providerId="LiveId" clId="{7A81C196-F633-4D82-9C53-B72068E5B6A6}" dt="2024-07-04T16:09:03.427" v="958"/>
          <ac:grpSpMkLst>
            <pc:docMk/>
            <pc:sldMk cId="3744921644" sldId="271"/>
            <ac:grpSpMk id="253" creationId="{9FFBDE4A-5712-344E-2B38-E402384C7565}"/>
          </ac:grpSpMkLst>
        </pc:grpChg>
        <pc:grpChg chg="del mod">
          <ac:chgData name="Le Thanh Luan" userId="600d64f34c8f77ee" providerId="LiveId" clId="{7A81C196-F633-4D82-9C53-B72068E5B6A6}" dt="2024-07-04T16:09:03.427" v="958"/>
          <ac:grpSpMkLst>
            <pc:docMk/>
            <pc:sldMk cId="3744921644" sldId="271"/>
            <ac:grpSpMk id="256" creationId="{62BC9F46-DA47-4C7E-EA20-248FE90227F8}"/>
          </ac:grpSpMkLst>
        </pc:grpChg>
        <pc:grpChg chg="del mod">
          <ac:chgData name="Le Thanh Luan" userId="600d64f34c8f77ee" providerId="LiveId" clId="{7A81C196-F633-4D82-9C53-B72068E5B6A6}" dt="2024-07-04T16:09:06.306" v="960"/>
          <ac:grpSpMkLst>
            <pc:docMk/>
            <pc:sldMk cId="3744921644" sldId="271"/>
            <ac:grpSpMk id="257" creationId="{C33206B4-7113-A462-5665-59A7ED97D664}"/>
          </ac:grpSpMkLst>
        </pc:grpChg>
        <pc:grpChg chg="del mod">
          <ac:chgData name="Le Thanh Luan" userId="600d64f34c8f77ee" providerId="LiveId" clId="{7A81C196-F633-4D82-9C53-B72068E5B6A6}" dt="2024-07-04T16:09:11.101" v="963"/>
          <ac:grpSpMkLst>
            <pc:docMk/>
            <pc:sldMk cId="3744921644" sldId="271"/>
            <ac:grpSpMk id="259" creationId="{7F934F5E-E3A2-5175-B9FC-EE215A6E3B4B}"/>
          </ac:grpSpMkLst>
        </pc:grpChg>
        <pc:grpChg chg="del mod">
          <ac:chgData name="Le Thanh Luan" userId="600d64f34c8f77ee" providerId="LiveId" clId="{7A81C196-F633-4D82-9C53-B72068E5B6A6}" dt="2024-07-04T16:09:18.999" v="965"/>
          <ac:grpSpMkLst>
            <pc:docMk/>
            <pc:sldMk cId="3744921644" sldId="271"/>
            <ac:grpSpMk id="262" creationId="{BD322A16-D1BD-0CFA-BCB6-068A71A1C598}"/>
          </ac:grpSpMkLst>
        </pc:grpChg>
        <pc:grpChg chg="del mod">
          <ac:chgData name="Le Thanh Luan" userId="600d64f34c8f77ee" providerId="LiveId" clId="{7A81C196-F633-4D82-9C53-B72068E5B6A6}" dt="2024-07-04T16:09:21.829" v="967"/>
          <ac:grpSpMkLst>
            <pc:docMk/>
            <pc:sldMk cId="3744921644" sldId="271"/>
            <ac:grpSpMk id="264" creationId="{8D3C59DE-FEA8-7345-243F-87849C8AA9ED}"/>
          </ac:grpSpMkLst>
        </pc:grpChg>
        <pc:grpChg chg="del mod">
          <ac:chgData name="Le Thanh Luan" userId="600d64f34c8f77ee" providerId="LiveId" clId="{7A81C196-F633-4D82-9C53-B72068E5B6A6}" dt="2024-07-04T16:09:24.877" v="969"/>
          <ac:grpSpMkLst>
            <pc:docMk/>
            <pc:sldMk cId="3744921644" sldId="271"/>
            <ac:grpSpMk id="266" creationId="{95D390EC-3F1A-BBD0-F02C-EB9C0CC7D203}"/>
          </ac:grpSpMkLst>
        </pc:grpChg>
        <pc:grpChg chg="del mod">
          <ac:chgData name="Le Thanh Luan" userId="600d64f34c8f77ee" providerId="LiveId" clId="{7A81C196-F633-4D82-9C53-B72068E5B6A6}" dt="2024-07-04T16:09:31.316" v="972"/>
          <ac:grpSpMkLst>
            <pc:docMk/>
            <pc:sldMk cId="3744921644" sldId="271"/>
            <ac:grpSpMk id="268" creationId="{18CD69E7-A279-FEE0-70C6-5AA842100F3C}"/>
          </ac:grpSpMkLst>
        </pc:grpChg>
        <pc:grpChg chg="del mod">
          <ac:chgData name="Le Thanh Luan" userId="600d64f34c8f77ee" providerId="LiveId" clId="{7A81C196-F633-4D82-9C53-B72068E5B6A6}" dt="2024-07-04T16:12:20.114" v="977" actId="478"/>
          <ac:grpSpMkLst>
            <pc:docMk/>
            <pc:sldMk cId="3744921644" sldId="271"/>
            <ac:grpSpMk id="271" creationId="{D257F761-6B24-C5B5-DA89-1AD193D67C7A}"/>
          </ac:grpSpMkLst>
        </pc:grpChg>
        <pc:grpChg chg="del mod">
          <ac:chgData name="Le Thanh Luan" userId="600d64f34c8f77ee" providerId="LiveId" clId="{7A81C196-F633-4D82-9C53-B72068E5B6A6}" dt="2024-07-04T16:12:20.114" v="977" actId="478"/>
          <ac:grpSpMkLst>
            <pc:docMk/>
            <pc:sldMk cId="3744921644" sldId="271"/>
            <ac:grpSpMk id="275" creationId="{DEB86347-4657-0D6E-1195-DF555AEDD84D}"/>
          </ac:grpSpMkLst>
        </pc:grpChg>
        <pc:grpChg chg="del mod">
          <ac:chgData name="Le Thanh Luan" userId="600d64f34c8f77ee" providerId="LiveId" clId="{7A81C196-F633-4D82-9C53-B72068E5B6A6}" dt="2024-07-04T16:12:30.030" v="982"/>
          <ac:grpSpMkLst>
            <pc:docMk/>
            <pc:sldMk cId="3744921644" sldId="271"/>
            <ac:grpSpMk id="278" creationId="{499BB630-364B-4D69-6D99-8DAC3A19E1EC}"/>
          </ac:grpSpMkLst>
        </pc:grpChg>
        <pc:grpChg chg="del mod">
          <ac:chgData name="Le Thanh Luan" userId="600d64f34c8f77ee" providerId="LiveId" clId="{7A81C196-F633-4D82-9C53-B72068E5B6A6}" dt="2024-07-04T16:12:40.628" v="1000"/>
          <ac:grpSpMkLst>
            <pc:docMk/>
            <pc:sldMk cId="3744921644" sldId="271"/>
            <ac:grpSpMk id="280" creationId="{92D080DD-9AAF-97CB-7B59-0CC459A3861E}"/>
          </ac:grpSpMkLst>
        </pc:grpChg>
        <pc:grpChg chg="mod">
          <ac:chgData name="Le Thanh Luan" userId="600d64f34c8f77ee" providerId="LiveId" clId="{7A81C196-F633-4D82-9C53-B72068E5B6A6}" dt="2024-07-04T16:12:40.628" v="1000"/>
          <ac:grpSpMkLst>
            <pc:docMk/>
            <pc:sldMk cId="3744921644" sldId="271"/>
            <ac:grpSpMk id="298" creationId="{C39D85FF-33D0-7ED8-E99A-DEBFF31EA8B3}"/>
          </ac:grpSpMkLst>
        </pc:grpChg>
        <pc:grpChg chg="del mod">
          <ac:chgData name="Le Thanh Luan" userId="600d64f34c8f77ee" providerId="LiveId" clId="{7A81C196-F633-4D82-9C53-B72068E5B6A6}" dt="2024-07-04T16:12:46.735" v="1011"/>
          <ac:grpSpMkLst>
            <pc:docMk/>
            <pc:sldMk cId="3744921644" sldId="271"/>
            <ac:grpSpMk id="303" creationId="{5C5B25E5-DCA3-6BE0-8E31-3176BD63F503}"/>
          </ac:grpSpMkLst>
        </pc:grpChg>
        <pc:grpChg chg="mod">
          <ac:chgData name="Le Thanh Luan" userId="600d64f34c8f77ee" providerId="LiveId" clId="{7A81C196-F633-4D82-9C53-B72068E5B6A6}" dt="2024-07-04T16:12:46.735" v="1011"/>
          <ac:grpSpMkLst>
            <pc:docMk/>
            <pc:sldMk cId="3744921644" sldId="271"/>
            <ac:grpSpMk id="309" creationId="{5F3D2673-1FC9-6CEF-B899-330658F2E459}"/>
          </ac:grpSpMkLst>
        </pc:grp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" creationId="{9AC8E0A8-2757-849C-009C-913DB3EB4BF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" creationId="{F2F03ADA-35B6-002A-CF2D-FDC21DE06D5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" creationId="{D5AC555A-2F7A-8550-4FAE-2D5C432DEED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" creationId="{976D0D5E-C965-6250-5EA5-973AB056C2F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" creationId="{A51A6075-3A9D-3571-DD93-00F4B068BFC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" creationId="{190CF18D-955D-DF94-FD18-F8557C201ED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" creationId="{B437F125-12CD-8D27-D2D3-F54617BD774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" creationId="{061A938F-3565-F338-A65B-BE21F7841AB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" creationId="{0C882B64-088F-9A5A-A954-55AFD0E06B6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" creationId="{BA78C649-0D29-8A84-6732-44665AB565E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" creationId="{266F207B-10FD-BF5B-C4A5-4AB2FA6531C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" creationId="{F3B3A74C-5B4A-5936-F85F-4E9F654D7D8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" creationId="{995D9936-C6C4-17FE-A22E-EBB98A343FD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" creationId="{CDA88BA8-B16C-426E-855E-EACF183C25C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" creationId="{C81056ED-6DB5-9BFB-8526-7713114F44F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" creationId="{C8F53F87-4991-4D16-F31B-72E397BF7A8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" creationId="{4A8ED7C4-D6BC-3F82-55CB-55BB81671A7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" creationId="{B3260ED2-683C-863A-C893-7BD5A3B4FFD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2" creationId="{6467CB04-BBA3-AF97-6626-8446408EF3B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" creationId="{EDECB613-72A4-7D0A-AC3A-75E01C6F461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" creationId="{EB50D424-98BE-14FF-6158-04F33BB5539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7" creationId="{1D891F86-9596-8015-6D5C-B1192F57B2C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8" creationId="{D86E391F-11A4-FA72-8ED0-81DEE4EB292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9" creationId="{DF9EC602-EA85-07A5-4050-610FE14CA04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0" creationId="{5D1B9869-0DDE-B65B-7608-264EC84DF42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1" creationId="{BB718B8F-2E1F-B54B-38E0-6A9D5F0DB45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2" creationId="{53959A83-7688-6741-F928-2EC35089657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3" creationId="{B42A94FE-2215-E7EE-10EC-7251581905A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4" creationId="{9D2ED13F-D87D-2A33-7FFB-F93FF60E933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5" creationId="{E300F206-C06D-E5DB-82DF-3FBF3E48BC6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7" creationId="{C7CE3CF6-E410-480D-85B2-084906D6A75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8" creationId="{1FCC9548-028B-6BF9-6047-21B6FA9A74E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39" creationId="{E21AF2FD-6329-A636-6990-F1BFEF944AC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0" creationId="{D2DC5448-4111-ED1D-26FA-AE017F4CBD4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1" creationId="{FFB4C098-7CAD-3EF2-A6D3-D3A1A7FA125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3" creationId="{EEFE507B-69EF-4EE8-1EEC-F2225D319F5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4" creationId="{38983887-DE8D-81F6-8C25-D95016F50A0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5" creationId="{8E2115A7-4F58-5652-5EE3-C91992F1489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6" creationId="{A1D371F7-1CFB-C73B-8BA1-20361896148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7" creationId="{4F8E64BE-71DC-D6B5-220A-A80D59F7B14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8" creationId="{9D4B79B0-87F5-5D4D-FAA3-B7F5ED60823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49" creationId="{971A1D69-5A40-D0D3-121D-F1B53AC5726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1" creationId="{82BF6B40-7FB0-F6AC-DF4E-6374F9A91E8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2" creationId="{0045BE82-E19D-6E46-ACF2-74692FBD6E5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4" creationId="{B797C9B0-45E5-F061-DC6F-B3BCFA44503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5" creationId="{940B4FDE-EFFF-AE18-7DFA-3238DF078E6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6" creationId="{88B16BFE-7F85-28AE-EE17-7732219FFFC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7" creationId="{29F75278-1424-3654-8927-5B1E128F8D9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8" creationId="{2F9BE3EB-5408-34D8-504F-6CCF8AAA27A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59" creationId="{6F6F202E-233A-C76A-5CA6-DF963915472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0" creationId="{F004B3DB-D064-1BB9-844E-59A309C0355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1" creationId="{9BC1C1CC-6234-E4C0-DABC-1BE05D788A6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2" creationId="{2E6B440E-D7AE-B689-C839-8683734CDBF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4" creationId="{18703BEA-7768-2AB8-6248-DA8D9AB5C37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5" creationId="{40DA17C5-67A3-A142-FA4F-8236453066B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7" creationId="{F3A98A5F-D649-1937-6C92-FE485DDCB76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69" creationId="{FAD3FA3B-DDAE-F20C-0708-916A117AA1C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0" creationId="{BAA18287-F6F1-E437-698B-627DD8E75B7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1" creationId="{76C472C1-80E6-8454-6C1A-D1C40A9EDEE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2" creationId="{DA316FDD-1EB4-C5A2-6E82-DC851EEF5C7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3" creationId="{10994086-A955-55BD-D98A-0A10BC7CD54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4" creationId="{2F9B41C1-F945-4412-B8EC-13044AFDAA7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5" creationId="{4281B3FE-00F6-831E-4878-9ECDA15097C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6" creationId="{62981A89-140A-C7A4-7E92-126D84FBC2F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7" creationId="{1E69127E-F200-914F-5D96-28303327950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8" creationId="{24EB6DA6-EA23-2F83-A311-D5CC7DA5546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79" creationId="{89F1CE39-864B-051D-B384-BA62C080DBE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0" creationId="{8A80BE9E-98E5-70E4-54B9-60A060B1A6B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1" creationId="{FCE13367-6B0F-9B93-0B6C-C127953B7AA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3" creationId="{EABCBF82-3DE1-56C0-85E7-D37EE740134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5" creationId="{9390444F-0DD0-357F-4BF8-6F67185624E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6" creationId="{2C48642C-E715-CC7A-7FCE-417E1BECF5A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8" creationId="{F0AE965E-D5C7-B19A-0FC9-8E73435CE18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89" creationId="{121028D9-0003-C23D-0A30-FCA396D88D8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0" creationId="{F4795DAC-ACC8-CE3E-5162-F262A0642A9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1" creationId="{6F107610-5F3B-68B6-C23F-8443AF2E1F9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2" creationId="{3A1C9F2B-6FB1-2DAF-1F7B-101617CB38E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3" creationId="{6DCE0B5C-461F-0C62-2F70-921BB2DDB91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4" creationId="{0D745321-E085-3211-A8DD-2FF0626CEFD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5" creationId="{F6D50434-ADFF-B56F-80F6-A14B0C8C840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7" creationId="{D862D628-4500-CE21-88FF-183E8934BD6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99" creationId="{0A7BCA5A-07B0-8EA2-EB1F-526AAA4EEF4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1" creationId="{95F60044-D85F-F77C-B565-F14285BCF9C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2" creationId="{8B6E528A-DC20-225E-54BE-9E904222702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4" creationId="{FA85A68F-0CC3-3005-53DB-B25D263EEC9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5" creationId="{95CA7D29-01BE-EF5C-9007-70057E04E8B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6" creationId="{1D7B89F6-0BAF-B435-F854-BEB7E69E84F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07" creationId="{DE27E0DA-513A-9AAD-E7B4-3C443063ED7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0" creationId="{7FABB766-1AD2-3C0A-EEC7-796EB4E178B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1" creationId="{E0943A03-3DE9-0135-0CE0-353B49F126A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3" creationId="{3F843B46-270F-77A1-2AE1-08933E07F03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4" creationId="{7093C38F-DF6F-B3C9-4172-BC20A10CB34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5" creationId="{DA8D87DA-06B3-3A97-918C-E27C1C31154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6" creationId="{F426EB94-2D90-CE4E-6753-3E89E4A8D72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7" creationId="{52E8CC83-9E47-BB67-D64B-5B484C6FF68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19" creationId="{8FCDF0CC-6649-2DBE-A969-D397E4BCBB0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0" creationId="{AA4C4595-70C0-6D50-3F16-941F1C1ED4B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1" creationId="{41A81F7F-88A0-478D-4E6C-E43EBEE959E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3" creationId="{B189D74D-0226-2E3E-6E98-33AEDAD50F5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5" creationId="{9ACC35E9-9EB2-3A88-1A03-B9F55722E65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6" creationId="{F2E5F6A1-9255-A1F0-E621-3CCD501B1C9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8" creationId="{D77503C5-C7A3-0317-5BB8-796F32EA575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29" creationId="{CF8FF3AE-BA52-2076-81D7-7C3D35E8BE8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0" creationId="{303FE976-F8F0-5B32-7ED7-C95A263073D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1" creationId="{A50A6954-DEF8-C7DA-3602-001DB1B4761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2" creationId="{333BFF5A-3253-CA5F-EE38-F72BCBFBBFE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3" creationId="{75A50BCC-F3CD-CFAD-5DDD-C2E10AFEC2A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4" creationId="{76992AE6-6F4B-09BB-5FBD-EDE3D9E3A9A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5" creationId="{418AA33B-77C4-11FA-7B2E-F643BCEE704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6" creationId="{E665F78B-D854-C88C-DC2F-5A9E4605A54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7" creationId="{779EBDE7-C535-2683-2AEC-E4ABF424D08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8" creationId="{F1D9F92B-4ADC-2C9E-C77E-020009C4422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39" creationId="{C8B70A29-E365-B521-B5BB-4B5B18B723A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1" creationId="{59C7CBC2-1D84-4B1F-2F50-655EEA7FF3F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2" creationId="{648BD826-9C09-BE36-67E7-E3F127DE55F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3" creationId="{B904C4DD-6752-77FE-F4DA-594C8E012E4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4" creationId="{840F27DF-2735-F436-174D-9E306F17309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5" creationId="{C9048FD6-80CA-7E92-951A-56FB2176A61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6" creationId="{F42CAEF9-CC15-13CA-925F-7DC2F1E3225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7" creationId="{C3DD7AC9-3F8B-7457-6659-1022A788F0F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8" creationId="{B6DF2A2D-A380-99BC-E173-83490B6F9AE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49" creationId="{E159013B-4ED3-B7A9-EBF6-B38F3922CBE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0" creationId="{6B6447E6-88A2-6B77-EAD4-B64D7CE17E7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1" creationId="{7D635038-1B69-0E6B-1FFE-137857314EC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2" creationId="{FF92AA6A-403A-4DAB-2C3D-858ED89ABE3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3" creationId="{7EB8DED2-A5C4-5850-89BC-EAA86E79595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4" creationId="{81F144F4-1933-37F5-9D1A-3C54D9A422C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5" creationId="{7FF3DAC2-2E7C-AADE-B4C8-1922636605A2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7" creationId="{89BD1C9E-2A5D-1B20-DC74-2AA732C2122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59" creationId="{AF75631A-5F1D-6FC5-5F36-250BAC62E64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0" creationId="{18496060-1088-2740-165E-DF53AB84F9F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1" creationId="{5DDDC0D8-19B6-500A-7052-A73508B2513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2" creationId="{B8AEE60F-3D8C-5988-9B29-CA3097BCC0B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4" creationId="{C364B36B-A95C-D8DD-AFB9-8C0FAC2DB2F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5" creationId="{FE0420CD-0EFC-2B74-5A28-213A9C930EF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6" creationId="{9079FA3C-B06B-A952-8309-F63EDC8B02E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7" creationId="{5352E1F8-8F75-0ECB-5D00-AD25E572589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8" creationId="{0BA4A74C-9187-06F1-2FA5-C25F02DFCF1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69" creationId="{C4F74DF6-A9C1-6A9E-4C50-8E3F264E8FD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0" creationId="{88C289EE-755D-C091-D7BD-A578BB2309F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1" creationId="{D61C4C71-CADB-F263-4F9E-95F40AAB3EA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2" creationId="{9928A654-73E0-7ED5-BD8C-C990D336D7D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3" creationId="{0796FD65-0B6A-B155-2241-678B35A32CF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4" creationId="{B3D0C22B-855F-49E8-5F66-F2A7501F98A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5" creationId="{DABF4E40-9C14-0CCC-450C-6D50B846C3E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6" creationId="{3D98F27C-6910-795E-0E6F-42EC594BA82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7" creationId="{A9CA08EB-629A-EB21-02AF-CCFD28EF1F6D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79" creationId="{A1F763E8-EA46-9244-4952-71214734B03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0" creationId="{85A0A5BE-AEC9-C75C-FC08-B8D308B50E2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1" creationId="{E18F7312-CBFA-361D-9776-D5A97B572CA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2" creationId="{0A2D84BA-C730-B3C6-F27B-54FF54C7131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3" creationId="{2D56AC48-D622-DD6E-953C-2775AF1EC41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4" creationId="{7D378644-D0D5-F729-7FF5-C4904B04A5A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5" creationId="{785B400A-6476-6710-3A60-C87AF8B87DE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6" creationId="{BCA2E126-CD38-1850-038B-6FF0295F046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7" creationId="{B476615E-4448-4C3E-7BBA-91BE78C6604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8" creationId="{612A2746-4D8F-1BCC-BBB3-67050027B94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89" creationId="{D80D4956-764D-B042-7DCA-DE6E1C21876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0" creationId="{1D111386-0838-D874-0F63-14EEA60C23D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1" creationId="{DA852A2B-FF4E-6D78-6DE9-69CFAFEFD18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2" creationId="{6322B599-83D8-BD76-CCF9-E1CD84A7B38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3" creationId="{B7D085AE-F7F5-7640-838D-8FC8EE56C33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4" creationId="{50E79444-81A5-E18B-7C2B-8AB7119325C8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6" creationId="{E7D732B7-FB96-5921-9811-CB7EEED32E0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7" creationId="{E25F89AE-35FA-6FD0-C34D-D0A7857DD12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8" creationId="{13A27B11-1B1F-4A15-4FF0-9E8C8F4693E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199" creationId="{AE27F501-17BE-F3D4-0390-60E19F495A0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0" creationId="{733CCD4E-B771-CB35-9D6B-0066C750072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2" creationId="{E45BF374-9160-36E1-586C-8F15006B1BB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3" creationId="{A4978759-D338-C0DB-48D7-7B5E151A020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4" creationId="{2DA9DCA2-00B6-A507-E228-2697DADF377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6" creationId="{19049C50-3286-36D3-60C3-01D61ED7803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07" creationId="{981D0E6C-3EEA-3107-2698-0AA8A28CBBA5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09" creationId="{88CA252A-2140-2711-FAAB-E072D12475BC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1" creationId="{E2229DFA-7222-B489-CFDE-C3FEA5B35AA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2" creationId="{FB31308F-828A-D5D8-22C0-36E7589A689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4" creationId="{B51CF9A3-F3F7-A4D2-181C-6D369276481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5" creationId="{604C2876-1377-337C-70B3-FF6BCED98A4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6" creationId="{7ADC78A4-0898-0723-1769-A6C8E37B760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7" creationId="{4046BDE9-F4E8-05CC-E15B-38AE0DFDF0D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18" creationId="{92EEFD5A-6CAF-2A57-5098-7F72BF9112BF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20" creationId="{8956E58C-B990-DF2D-5F78-6775A371C931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22" creationId="{4EF7FEAA-F517-9088-1143-E6110F87B74F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24" creationId="{4F4AD401-DCE7-2F67-BABC-0107D87DB4F3}"/>
          </ac:inkMkLst>
        </pc:inkChg>
        <pc:inkChg chg="add del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26" creationId="{159996B3-8371-9C18-0B73-F9AC4AD3CD4F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27" creationId="{ACDFAEBD-29DD-57D0-E322-831438CF7854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29" creationId="{D31D6F64-C70B-C9BA-D764-F89B33C7B33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1" creationId="{9D98EBC8-7128-164E-29A3-AEB15622A286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2" creationId="{19EAA6FE-CDA7-2A45-B89B-CF81931BB93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3" creationId="{2E9440FD-B13D-F5FE-9058-CB7EF2FE3C3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5" creationId="{CA5B61A5-A7D0-85E4-27AF-CA7E7354822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6" creationId="{1EDACED3-11D7-EC16-9A21-F62C7D02E6B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7" creationId="{1B376B21-AC8C-B4E1-D7A9-40F16B7E6385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8" creationId="{501A2FB4-A5E5-7315-68F9-0633BDF46B5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39" creationId="{D2EF90D4-C43B-4487-DB0C-7B89C553DC3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1" creationId="{F5ECA3DB-41F9-CF51-B4E0-35A98C6BD90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3" creationId="{E0436A5D-D8B7-949D-D455-1E9BCF2C063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5" creationId="{07535478-9841-3E93-68C6-E9B7C376A03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6" creationId="{8793DEC6-7520-9E1D-F403-36317810E827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7" creationId="{38CBC834-549C-0BDF-76C7-4333F7DADCA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8" creationId="{97B5175E-4D19-9A59-0788-FB060D95053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49" creationId="{E5213B44-6038-8162-62BE-861F23853C1E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50" creationId="{C50E0B0F-E484-DDF7-C0AB-79931305EF8C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52" creationId="{A8F8DE38-E539-B5A7-AE9A-371DC12DCF1B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54" creationId="{D498682A-BC0C-4540-B58C-F283B8BC2783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55" creationId="{F837319C-D621-3BC6-896D-304317D3936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58" creationId="{5BB09D9A-47E8-EB08-ED5B-CBCB31BF28FA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0" creationId="{C509634C-EF2C-1D82-E429-67621BFCA9E4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1" creationId="{6C01D7BA-AC86-2F38-19F4-71F2CE319FB9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3" creationId="{49647F37-E790-03BC-980A-6B87759C2760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5" creationId="{67D4E9E7-2627-F545-EE56-CF8D82941353}"/>
          </ac:inkMkLst>
        </pc:inkChg>
        <pc:inkChg chg="add del mod">
          <ac:chgData name="Le Thanh Luan" userId="600d64f34c8f77ee" providerId="LiveId" clId="{7A81C196-F633-4D82-9C53-B72068E5B6A6}" dt="2024-07-04T16:12:20.114" v="977" actId="478"/>
          <ac:inkMkLst>
            <pc:docMk/>
            <pc:sldMk cId="3744921644" sldId="271"/>
            <ac:inkMk id="267" creationId="{76121E1C-942E-08A7-C4D6-EA2983A1CE9B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69" creationId="{03709D7E-310F-75CB-8335-FC3AE3105143}"/>
          </ac:inkMkLst>
        </pc:inkChg>
        <pc:inkChg chg="add mod">
          <ac:chgData name="Le Thanh Luan" userId="600d64f34c8f77ee" providerId="LiveId" clId="{7A81C196-F633-4D82-9C53-B72068E5B6A6}" dt="2024-07-04T16:09:31.316" v="972"/>
          <ac:inkMkLst>
            <pc:docMk/>
            <pc:sldMk cId="3744921644" sldId="271"/>
            <ac:inkMk id="270" creationId="{C068BFEE-F84C-8D95-D127-7F705905FE21}"/>
          </ac:inkMkLst>
        </pc:inkChg>
        <pc:inkChg chg="add mod">
          <ac:chgData name="Le Thanh Luan" userId="600d64f34c8f77ee" providerId="LiveId" clId="{7A81C196-F633-4D82-9C53-B72068E5B6A6}" dt="2024-07-04T16:10:46.886" v="976"/>
          <ac:inkMkLst>
            <pc:docMk/>
            <pc:sldMk cId="3744921644" sldId="271"/>
            <ac:inkMk id="272" creationId="{EA63C512-F50E-B121-2772-73B9B067C6DB}"/>
          </ac:inkMkLst>
        </pc:inkChg>
        <pc:inkChg chg="add mod">
          <ac:chgData name="Le Thanh Luan" userId="600d64f34c8f77ee" providerId="LiveId" clId="{7A81C196-F633-4D82-9C53-B72068E5B6A6}" dt="2024-07-04T16:10:46.886" v="976"/>
          <ac:inkMkLst>
            <pc:docMk/>
            <pc:sldMk cId="3744921644" sldId="271"/>
            <ac:inkMk id="273" creationId="{9EF6EA6A-8433-4B2D-0EF5-9AE59AEC2CF9}"/>
          </ac:inkMkLst>
        </pc:inkChg>
        <pc:inkChg chg="add mod">
          <ac:chgData name="Le Thanh Luan" userId="600d64f34c8f77ee" providerId="LiveId" clId="{7A81C196-F633-4D82-9C53-B72068E5B6A6}" dt="2024-07-04T16:10:46.886" v="976"/>
          <ac:inkMkLst>
            <pc:docMk/>
            <pc:sldMk cId="3744921644" sldId="271"/>
            <ac:inkMk id="274" creationId="{F72277BF-F59C-DFD9-3508-5E2259B4393D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76" creationId="{7CB79D13-8C28-FE9D-601E-2B21B1527D50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77" creationId="{6E73F678-0D55-BA71-E6E6-EFAA5E9082F6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79" creationId="{26F1E6AC-8E9F-B010-832A-B98966F9E75A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1" creationId="{C021AB27-849A-A348-70BC-7D29EF94DD36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2" creationId="{83976B10-0E0D-1CDF-AE42-F9CD8BDF3C55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3" creationId="{E01F34AB-44B0-62A2-55BF-C72AE5A3E2EC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4" creationId="{E45D38F5-EEA0-89A4-4495-72976BA10EF1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5" creationId="{24E0F481-5E62-D118-BECD-6B62D8B32EBD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6" creationId="{19E4D03E-CBA6-9391-DDFC-0339B02900CC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7" creationId="{8F8FB3ED-0CC7-F5A6-D522-6EBD16A03AD9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8" creationId="{E4458C80-2052-3CA2-5056-E43F9D55E3CB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89" creationId="{DF37BCB9-A3C6-E2C7-2D21-6AC1B9183E9D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0" creationId="{76C90F10-5F17-D10C-CD5A-D246131063FC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1" creationId="{D6DAB171-CD08-052E-AADB-401C72B95FBB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2" creationId="{3D11644D-24F0-13D9-972A-AF975B64C3D1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3" creationId="{D176C66E-194A-8B7E-A351-053D7C48BE62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4" creationId="{5FCD92EC-B683-4EEC-1655-879A57E4FC2B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5" creationId="{E43FB813-4ED3-16D5-38F2-B58C12C1D033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6" creationId="{3C5BAE15-4DCF-F704-FE08-A10D64A3E5E2}"/>
          </ac:inkMkLst>
        </pc:inkChg>
        <pc:inkChg chg="add mod">
          <ac:chgData name="Le Thanh Luan" userId="600d64f34c8f77ee" providerId="LiveId" clId="{7A81C196-F633-4D82-9C53-B72068E5B6A6}" dt="2024-07-04T16:12:40.628" v="1000"/>
          <ac:inkMkLst>
            <pc:docMk/>
            <pc:sldMk cId="3744921644" sldId="271"/>
            <ac:inkMk id="297" creationId="{6639FA66-3852-9616-F229-8D85E273A1DA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299" creationId="{A46C317A-05AF-6774-4AE3-845D91B691C0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0" creationId="{809F09B5-3A80-EC5B-E5B5-E285C16232AA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1" creationId="{3C20B0B7-BB26-B123-708C-EAA1166A24CE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2" creationId="{2911A5F8-7B21-A4DD-76CA-302DAE4E8B14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4" creationId="{46A908F1-B2DA-23FB-8C18-B3D250EF0AAE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5" creationId="{D1566956-6F17-5480-BC9A-708FD9CA7488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6" creationId="{BC8D79BD-0758-69D9-A8FB-948697CB454F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7" creationId="{E972717C-E82A-9B09-BFEC-7843BE5AB31B}"/>
          </ac:inkMkLst>
        </pc:inkChg>
        <pc:inkChg chg="add mod">
          <ac:chgData name="Le Thanh Luan" userId="600d64f34c8f77ee" providerId="LiveId" clId="{7A81C196-F633-4D82-9C53-B72068E5B6A6}" dt="2024-07-04T16:12:46.735" v="1011"/>
          <ac:inkMkLst>
            <pc:docMk/>
            <pc:sldMk cId="3744921644" sldId="271"/>
            <ac:inkMk id="308" creationId="{E66B3E72-1625-2749-7599-64B63EEA8B49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32.68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1875 321 24575,'0'-10'0,"1"-4"0,-1 0 0,-1 1 0,-1-1 0,-5-25 0,6 35 0,-1 0 0,1-1 0,-1 1 0,0 0 0,-1 0 0,1 0 0,-1 1 0,1-1 0,-1 1 0,0-1 0,-1 1 0,1 0 0,0 0 0,-1 0 0,0 1 0,0-1 0,0 1 0,0 0 0,-5-2 0,-37-11 0,1 3 0,-2 2 0,0 2 0,-83-4 0,56 6 0,-327-40 0,254 29 0,71 6 0,-82 0 0,107 10 0,0 3 0,1 1 0,-1 3 0,1 2 0,1 2 0,-94 32 0,132-37 0,0 0 0,0 1 0,0 0 0,0 0 0,1 1 0,0 1 0,1 0 0,0 0 0,0 1 0,1 0 0,0 0 0,0 1 0,-6 11 0,7-8 0,0 1 0,1 0 0,0 1 0,2-1 0,-1 1 0,2 0 0,0 0 0,1 1 0,0-1 0,1 18 0,11 329 0,-5-327 0,2 1 0,2-2 0,0 1 0,3-1 0,1-1 0,18 34 0,22 63 0,-45-109 0,1 0 0,1-1 0,1 0 0,0-1 0,2 0 0,24 29 0,4-4 0,54 44 0,-32-30 0,-13-10 0,57 50 0,-96-89 0,1-1 0,1 0 0,-1 0 0,1-2 0,1 1 0,-1-2 0,24 7 0,-36-11 0,162 33 0,-136-30 0,-1-1 0,1-1 0,0-1 0,30-4 0,-49 2 0,-1-1 0,1 1 0,-1-2 0,0 1 0,0-1 0,1 0 0,-2 0 0,1-1 0,0 0 0,-1 0 0,0-1 0,0 0 0,0 0 0,0 0 0,5-8 0,6-8 0,-1-2 0,-1 0 0,13-25 0,24-38 0,-47 80-86,7-12-340,2 1-1,30-30 1,-19 26-6400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13.79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71 24575,'4'-4'0,"0"1"0,0 0 0,1 0 0,-1 0 0,1 0 0,0 1 0,0 0 0,0 0 0,0 0 0,9-1 0,60-7 0,-15 2 0,-33 2 0,-11 2 0,0 0 0,1 1 0,0 1 0,0 0 0,18 1 0,-31 1 0,0 0 0,0 0 0,0 1 0,-1-1 0,1 1 0,0 0 0,0 0 0,0 0 0,-1 0 0,1 0 0,-1 0 0,1 1 0,-1 0 0,1-1 0,-1 1 0,0 0 0,0 0 0,0 0 0,0 0 0,0 0 0,0 1 0,-1-1 0,1 1 0,-1-1 0,0 1 0,1-1 0,-1 1 0,0 0 0,0 0 0,-1-1 0,1 1 0,-1 0 0,1 0 0,-1 4 0,0 2 0,0 0 0,-1-1 0,0 1 0,0-1 0,-1 0 0,0 1 0,-1-1 0,0 0 0,0 0 0,0 0 0,-6 7 0,-9 15 0,-30 40 0,12-20 0,20-27 0,-43 73 0,55-89 0,1 0 0,0 1 0,0-1 0,0 1 0,1-1 0,0 1 0,0 0 0,1 0 0,0 0 0,0 15 0,2-21 0,0 1 0,0 0 0,0-1 0,0 1 0,0-1 0,0 1 0,1-1 0,-1 1 0,1-1 0,0 0 0,0 0 0,0 0 0,0 0 0,0 0 0,0 0 0,0 0 0,1-1 0,-1 1 0,0-1 0,1 0 0,-1 0 0,1 0 0,0 0 0,-1 0 0,1 0 0,0-1 0,0 1 0,0-1 0,2 0 0,15 2 0,-1 0 0,0-2 0,23-2 0,-23 1 0,16-1-102,-10 0-214,-1 1 0,1 2 1,32 4-1,-22 2-6510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15.1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1 221 24575,'0'0'0,"0"1"0,-1 0 0,2-1 0,-1 1 0,0 0 0,0-1 0,0 1 0,0 0 0,0-1 0,0 1 0,1 0 0,-1-1 0,0 1 0,0 0 0,1-1 0,-1 1 0,1-1 0,-1 1 0,0-1 0,1 1 0,-1-1 0,1 1 0,-1-1 0,1 1 0,-1-1 0,1 0 0,0 1 0,-1-1 0,1 0 0,-1 1 0,1-1 0,0 0 0,-1 0 0,1 0 0,0 0 0,-1 0 0,1 1 0,0-1 0,-1 0 0,1 0 0,0-1 0,0 1 0,-1 0 0,1 0 0,0 0 0,-1 0 0,1-1 0,-1 1 0,1 0 0,0 0 0,-1-1 0,1 1 0,-1 0 0,1-1 0,-1 1 0,2-2 0,34-24 0,-18 3 0,0 0 0,25-46 0,15-22 0,-62 97 0,1 1 0,-1 0 0,1 1 0,0-1 0,0 0 0,1 1 0,0 0 0,0 8 0,-9 70 0,10-76 0,-19 129 0,10-86 0,-4 87 0,14-48-1365,0-50-5461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18.0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82 24575,'6'-7'0,"10"-1"0,15-1 0,15-4 0,8-1 0,1 2 0,-3 3 0,-3 4 0,-2 1 0,-11 3-8191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19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0 155 24575,'7'-7'0,"9"-1"0,8-1 0,14 2 0,14 3 0,18 1 0,18 1 0,0 1 0,6 1 0,-7 1 0,-4-8 0,-3-8 0,-2-2 0,-14-6 0,-11-4 0,-14 2-8191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22.3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24575,'6'0'0,"17"-7"0,10-1 0,13-1 0,6 2 0,0 3 0,-1 1 0,-3 1 0,-3 1 0,5 1 0,0 1 0,-2-1 0,-1 0 0,-10 1-8191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23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24575,'6'0'0,"10"0"0,8 0 0,7 0 0,5 0 0,4 0 0,0 0 0,9 0 0,8 7 0,1 2 0,-8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25.5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24575,'6'0'0,"10"0"0,8 0 0,14 0 0,21 7 0,6 2 0,0-1 0,-5-1 0,-5-2 0,0-2 0,-1-2 0,-4 0 0,-3-1 0,-4 6 0,-8 3-8191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25.9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84 1 24575,'-3'0'0,"0"0"0,0 0 0,1 0 0,-1 1 0,0-1 0,1 1 0,-1 0 0,0 0 0,1 0 0,-1 0 0,1 0 0,-1 0 0,1 1 0,0-1 0,-1 1 0,1 0 0,0 0 0,-2 2 0,1 0 0,0 1 0,0-1 0,0 1 0,1 0 0,-1-1 0,1 1 0,0 0 0,1 1 0,-2 4 0,-1 14 0,1 0 0,2 0 0,1 35 0,0-34 0,0-15 0,1 1 0,0 0 0,0-1 0,1 1 0,0-1 0,1 0 0,1 1 0,-1-1 0,10 17 0,-3-12 0,0 1 0,1-2 0,0 1 0,26 23 0,-32-33 11,-1 0 0,1 0 0,-1 1 0,0-1 0,0 1 0,0 0-1,-1 0 1,0 0 0,0 1 0,2 8 0,-5-13-56,1 0 0,-1 0 0,1 1 0,-1-1 0,0 0 0,0 1 0,0-1 0,0 0 0,-1 1 0,1-1 0,0 0 0,-1 0 0,0 1 0,1-1 0,-1 0 0,0 0 0,0 0 0,-1 0 0,1 0 0,0 0 0,0 0 0,-1 0 0,0-1 0,1 1 0,-1 0 0,0-1 0,1 1 0,-1-1 0,0 0 0,0 0 0,0 0 0,-5 2 0,-17 6-6781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26.96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77 0 24575,'-3'1'0,"0"-1"0,0 1 0,1-1 0,-1 1 0,0 0 0,1 0 0,-1 0 0,1 1 0,-1-1 0,1 1 0,0-1 0,0 1 0,-1 0 0,1 0 0,0 0 0,0 0 0,1 0 0,-1 0 0,0 1 0,1-1 0,-1 0 0,1 1 0,0-1 0,-1 4 0,-3 5 0,1 0 0,0 1 0,1-1 0,-2 15 0,4-21 0,1 0 0,-1 0 0,1 0 0,0 0 0,1-1 0,-1 1 0,1 0 0,0 0 0,0 0 0,1-1 0,-1 1 0,1 0 0,0-1 0,0 0 0,1 1 0,3 5 0,-4-8 0,0 0 0,0 1 0,0-1 0,1 0 0,-1 0 0,0 0 0,1-1 0,0 1 0,-1-1 0,1 1 0,0-1 0,0 0 0,-1 0 0,1 0 0,0 0 0,0 0 0,0-1 0,0 0 0,0 1 0,0-1 0,0 0 0,0 0 0,1-1 0,-1 1 0,0-1 0,0 1 0,4-3 0,-1 1 0,-1-1 0,0 0 0,0-1 0,0 1 0,0-1 0,0 0 0,0 0 0,-1 0 0,0-1 0,0 0 0,0 0 0,-1 0 0,0 0 0,0 0 0,0-1 0,0 1 0,3-12 0,-3 10 0,0-1 0,1 0 0,0 1 0,1 0 0,0 0 0,0 0 0,10-10 0,-15 17 0,1 0 0,0 0 0,-1-1 0,1 1 0,0 0 0,-1 0 0,1 0 0,0 0 0,-1 0 0,1 0 0,-1 0 0,1 1 0,0-1 0,-1 0 0,1 0 0,0 0 0,-1 1 0,1-1 0,-1 0 0,1 0 0,0 1 0,-1-1 0,1 1 0,-1-1 0,1 0 0,-1 1 0,0-1 0,1 1 0,-1-1 0,1 1 0,-1 0 0,0-1 0,1 1 0,-1-1 0,0 1 0,0-1 0,1 1 0,-1 0 0,0-1 0,0 1 0,0 0 0,11 29 0,-11-30 0,7 30 0,0 1 0,-2 0 0,1 54 0,-9 100 0,0-75 0,3-103-29,0-13 95,0-15-1138,0 20 742,0-24-6496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5.56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24575,'0'300'0,"0"-300"0,0 0 0,-1 0 0,1 0 0,0 0 0,0 1 0,0-1 0,0 0 0,0 0 0,0 0 0,0 0 0,0 0 0,0 1 0,0-1 0,0 0 0,0 0 0,0 0 0,0 0 0,0 1 0,0-1 0,1 0 0,-1 0 0,0 0 0,0 0 0,0 0 0,0 0 0,0 1 0,0-1 0,0 0 0,0 0 0,0 0 0,1 0 0,-1 0 0,0 0 0,0 0 0,0 0 0,0 1 0,0-1 0,0 0 0,1 0 0,-1 0 0,0 0 0,0 0 0,0 0 0,0 0 0,1 0 0,-1 0 0,0 0 0,0 0 0,0 0 0,0 0 0,0 0 0,1 0 0,-1 0 0,0 0 0,0 0 0,0 0 0,0 0 0,0-1 0,1 1 0,-1 0 0,0 0 0,0 0 0,0 0 0,13-13 0,15-24 0,-27 35 0,19-28 0,-8 9 0,1 2 0,31-34 0,-41 49 0,0 0 0,1 0 0,0 1 0,0 0 0,0 0 0,1 0 0,-1 0 0,0 1 0,1 0 0,0 0 0,0 0 0,-1 0 0,1 1 0,0 0 0,0 0 0,0 0 0,1 0 0,-1 1 0,5 0 0,-6 1 0,1 0 0,-1 0 0,0 0 0,0 0 0,0 1 0,0 0 0,0-1 0,-1 2 0,1-1 0,0 0 0,-1 1 0,0-1 0,1 1 0,-1 0 0,0 0 0,-1 0 0,1 1 0,0-1 0,-1 1 0,2 3 0,5 10 0,-1 1 0,-1-1 0,7 26 0,10 21 0,-23-62 0,0-1 0,0 1 0,0 0 0,0 0 0,0-1 0,1 1 0,-1-1 0,1 1 0,-1-1 0,1 0 0,0 1 0,-1-1 0,1 0 0,0 0 0,0 0 0,0 0 0,0 0 0,0-1 0,0 1 0,0-1 0,0 1 0,0-1 0,3 0 0,3 0 0,0 0 0,1-1 0,-1 0 0,14-5 0,28-2 0,-45 8-72,1 1 1,-1-1-1,1 1 0,-1 1 0,0-1 0,1 1 0,-1 0 0,0 0 1,0 0-1,0 1 0,0 0 0,-1 0 0,1 0 0,-1 0 0,1 1 1,-1 0-1,0 0 0,4 5 0,10 18-6754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34.5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24575,'6'0'0,"17"0"0,10 0 0,14 0 0,5 0 0,7 0 0,0 0 0,5 0 0,-3 0 0,2 0 0,-3 0 0,-5 0 0,-5 0 0,-11 0-8191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7.3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 0 24575,'-2'45'0,"1"-33"0,0-1 0,1 1 0,0 0 0,1 0 0,0 0 0,1 0 0,0 0 0,4 12 0,-6-23 0,1 0 0,-1 0 0,0 0 0,1 0 0,-1 0 0,0 0 0,1-1 0,-1 1 0,1 0 0,0 0 0,-1-1 0,1 1 0,-1 0 0,1 0 0,0-1 0,0 1 0,-1-1 0,1 1 0,0-1 0,0 1 0,0-1 0,-1 0 0,1 1 0,0-1 0,0 0 0,0 1 0,0-1 0,0 0 0,0 0 0,0 0 0,0 0 0,0 0 0,1 0 0,0-1 0,1 0 0,-1-1 0,0 1 0,1 0 0,-1-1 0,0 0 0,0 1 0,0-1 0,0 0 0,-1 0 0,4-4 0,34-59 0,-35 56 0,2 0 0,-1 0 0,1 0 0,13-13 0,-18 21 0,0-1 0,0 1 0,1 0 0,-1 0 0,1 0 0,-1 0 0,1 0 0,-1 0 0,1 0 0,-1 0 0,1 0 0,0 1 0,0-1 0,-1 1 0,4-1 0,-4 1 0,0 1 0,0-1 0,0 0 0,0 1 0,0-1 0,1 1 0,-1-1 0,0 1 0,0 0 0,0-1 0,0 1 0,0 0 0,0 0 0,-1 0 0,1-1 0,0 1 0,0 0 0,-1 0 0,1 0 0,0 0 0,-1 0 0,1 1 0,-1-1 0,1 0 0,-1 0 0,1 1 0,2 14 0,0 0 0,0 1 0,-1-1 0,-1 26 0,-1-36 0,10-32 0,-1 21 0,1 18 0,7 36 0,-11-31 0,0-1 0,1 1 0,14 23 0,-19-37 0,1 0 0,-1 0 0,1 0 0,1 0 0,-1-1 0,0 0 0,1 1 0,0-1 0,-1 0 0,1-1 0,1 1 0,-1-1 0,0 1 0,0-1 0,1-1 0,-1 1 0,1 0 0,6 0 0,-8-2 0,-1 0 0,1 0 0,0-1 0,0 1 0,0-1 0,0 1 0,0-1 0,-1 0 0,1 0 0,0 0 0,-1-1 0,1 1 0,-1-1 0,1 1 0,-1-1 0,0 0 0,0 0 0,0 0 0,0 0 0,0 0 0,0 0 0,0-1 0,-1 1 0,1 0 0,-1-1 0,0 0 0,1 1 0,-1-1 0,0 0 0,-1 1 0,1-1 0,0 0 0,-1 0 0,0 0 0,1 0 0,-1 0 0,-1 0 0,1 1 0,0-1 0,-1 0 0,1 0 0,-1 0 0,0 0 0,-2-4 0,3 7 0,0 0 0,0-1 0,0 1 0,0 0 0,0 0 0,0 0 0,0-1 0,0 1 0,0 0 0,-1 0 0,1 0 0,0 0 0,0 0 0,0-1 0,0 1 0,0 0 0,-1 0 0,1 0 0,0 0 0,0 0 0,0 0 0,0 0 0,-1 0 0,1 0 0,0 0 0,0 0 0,0-1 0,-1 1 0,1 0 0,0 0 0,0 0 0,0 0 0,-1 1 0,1-1 0,0 0 0,0 0 0,0 0 0,-1 0 0,1 0 0,0 0 0,0 0 0,0 0 0,-1 0 0,-5 11 0,-1 13 0,7-22 0,0 1 0,0 0 0,0 0 0,0-1 0,1 1 0,-1 0 0,1 0 0,-1-1 0,1 1 0,0-1 0,0 1 0,0-1 0,1 1 0,-1-1 0,1 1 0,-1-1 0,1 0 0,0 0 0,-1 0 0,4 3 0,0-2 0,0 1 0,0-1 0,1 0 0,-1 0 0,0-1 0,1 1 0,0-1 0,-1 0 0,8 1 0,-1-1 0,1 0 0,-1-1 0,1 0 0,-1-1 0,1 0 0,-1-1 0,1 0 0,19-5 0,-12-4-1365,-10 0-5461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7.8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43 0 24575,'-7'0'0,"-2"7"0,0 9 0,2 8 0,2 7 0,2 5 0,2 4 0,0 0 0,1 8 0,0 3 0,1-8-8191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8.22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41 24575,'6'-7'0,"17"-2"0,10 0 0,7 2 0,2 2 0,-4 2-8191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9.3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0 308 24575,'2'-1'0,"1"1"0,-1-1 0,0 0 0,0 0 0,0 0 0,0 0 0,0 0 0,0 0 0,0 0 0,0-1 0,0 1 0,-1-1 0,1 0 0,0 1 0,-1-1 0,0 0 0,1 0 0,-1 0 0,0 0 0,1-2 0,20-45 0,-16 27 0,-2 0 0,-1-1 0,2-44 0,1-15 0,-6 82 0,0-1 0,-1 1 0,1 0 0,0-1 0,0 1 0,0 0 0,0-1 0,0 1 0,0-1 0,0 1 0,0 0 0,0-1 0,0 1 0,1 0 0,-1-1 0,0 1 0,0-1 0,0 1 0,0 0 0,0-1 0,1 1 0,-1 0 0,0-1 0,0 1 0,1 0 0,-1 0 0,0-1 0,0 1 0,1 0 0,-1 0 0,0-1 0,1 1 0,-1 0 0,0 0 0,1 0 0,-1 0 0,0 0 0,1-1 0,0 1 0,8 15 0,3 27 0,-7 20 0,-4-46 0,0 1 0,1-1 0,0 0 0,10 31 0,-11-43 0,1 0 0,0 1 0,0-1 0,1 0 0,-1 0 0,1-1 0,0 1 0,0 0 0,0-1 0,0 0 0,1 0 0,-1 0 0,1 0 0,0 0 0,0-1 0,0 0 0,0 1 0,0-2 0,1 1 0,-1 0 0,9 1 0,-8-2 0,1 1 0,-1-1 0,0-1 0,0 1 0,0-1 0,0 0 0,1 0 0,-1-1 0,0 1 0,0-1 0,0 0 0,0-1 0,0 1 0,0-1 0,0 0 0,-1 0 0,1-1 0,-1 1 0,1-1 0,-1 0 0,7-6 0,0-3 0,0 0 0,-2-1 0,0 0 0,0-1 0,10-21 0,-1 3 0,-18 32 3,0-1-1,0 0 0,0 1 1,0-1-1,1 0 0,-1 1 0,0-1 1,1 0-1,-1 1 0,0-1 1,1 0-1,-1 1 0,1-1 1,-1 1-1,1-1 0,-1 1 1,1-1-1,-1 1 0,1 0 1,0-1-1,-1 1 0,1 0 0,0-1 1,-1 1-1,1 0 0,0 0 1,-1 0-1,1-1 0,0 1 1,-1 0-1,1 0 0,0 0 1,0 0-1,12 20-959,-11-16 470,8 20-6339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39.6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40.3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158 0 24575,'-7'7'0,"-9"9"0,-8 8 0,-7 7 0,1 6 0,7 2 0,6 2 0,7 0 0,12-6 0,5-3 0,8-6 0,9-8 0,13-14 0,7-14 0,3-6 0,1 0 0,-9 4-8191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48.5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24575,'7'7'0,"8"2"0,16-1 0,16-1 0,21-2 0,4-2 0,5-2 0,-5 0 0,-8-1 0,-7 0 0,-8-1 0,-4 1 0,-4-1 0,-2 1 0,-1 0 0,1 0 0,-8 0-8191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0.71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24575,'0'13'0,"7"12"0,2 8 0,-1 5 0,6 3 0,0 2 0,4 6 0,7 2 0,-2-1 0,-5-2 0,-5-3 0,-5-2 0,-3-8-8191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1.5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24575,'-1'85'0,"3"99"0,-2-181 0,0 1 0,0-1 0,1 0 0,-1 0 0,1 0 0,0 0 0,0 0 0,0 1 0,0-2 0,1 1 0,-1 0 0,1 0 0,0 0 0,0-1 0,0 1 0,0-1 0,0 1 0,0-1 0,1 0 0,-1 0 0,1 0 0,-1 0 0,1 0 0,0-1 0,5 3 0,-4-3 0,-1-1 0,0 1 0,0-1 0,1 0 0,-1 0 0,0 0 0,0 0 0,1 0 0,-1-1 0,0 0 0,0 0 0,1 0 0,-1 0 0,0 0 0,0 0 0,0-1 0,-1 0 0,1 1 0,0-1 0,0 0 0,-1 0 0,1-1 0,-1 1 0,0 0 0,3-5 0,6-9 0,-1-1 0,-1-1 0,0 1 0,-1-2 0,-1 1 0,-1-1 0,-1 0 0,-1 0 0,3-23 0,-4 82 0,1 0 0,3 0 0,1 0 0,1-1 0,18 44 0,-12-38 0,-2 1 0,-2 0 0,7 64 0,-17-105 9,-1 1-1,0-1 1,0 1-1,0-1 1,-1 0 0,0 1-1,0-1 1,0 0-1,-1 0 1,0 1-1,0-1 1,0-1-1,-5 9 1,5-10-71,0-1 0,0 1 0,-1-1 0,1 0 1,-1 0-1,1 0 0,-1 0 0,0 0 0,0-1 0,1 1 0,-1-1 0,-1 0 1,1 0-1,0 0 0,0 0 0,0 0 0,0-1 0,-1 1 0,1-1 0,0 0 1,0 0-1,-1 0 0,-5-2 0,-18-3-6764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2.68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 83 24575,'0'37'0,"-1"0"0,-2 0 0,-9 40 0,12-76 0,-1 1 0,1-1 0,-1 1 0,1-1 0,-1 1 0,1 0 0,0-1 0,0 1 0,0 0 0,0-1 0,0 1 0,0 0 0,0-1 0,1 1 0,-1-1 0,1 1 0,-1-1 0,1 1 0,1 2 0,-1-4 0,1 0 0,0 0 0,-1 0 0,1 0 0,-1 0 0,1 0 0,0-1 0,-1 1 0,1 0 0,-1-1 0,1 0 0,-1 1 0,1-1 0,-1 0 0,0 0 0,1 1 0,-1-1 0,0 0 0,0 0 0,1-1 0,-1 1 0,1-2 0,37-32 0,56-66 0,-60 61 0,61-54 0,-94 92 0,-1 1 0,1-1 0,-1 1 0,1-1 0,0 1 0,0-1 0,0 1 0,-1 0 0,1 0 0,0 0 0,0 0 0,1 1 0,-1-1 0,0 0 0,0 1 0,0-1 0,0 1 0,1 0 0,-1 0 0,0 0 0,0 0 0,0 0 0,1 0 0,-1 1 0,0-1 0,0 1 0,3 0 0,-3 1 0,0 0 0,0 1 0,0-1 0,0 0 0,0 1 0,-1 0 0,1-1 0,-1 1 0,0 0 0,1 0 0,-1 0 0,0-1 0,-1 1 0,1 0 0,-1 1 0,1-1 0,-1 0 0,0 3 0,1 14 0,1 0 0,1-1 0,1 1 0,0-1 0,2 0 0,13 32 0,-16-44 0,1-1 0,0 0 0,0 0 0,1 0 0,-1 0 0,1-1 0,1 0 0,-1 0 0,1 0 0,0-1 0,0 0 0,0 0 0,0 0 0,1-1 0,0 0 0,0 0 0,0 0 0,0-1 0,0 0 0,0-1 0,10 2 0,-9-2 0,1-1 0,-1 0 0,1 0 0,-1 0 0,0-1 0,1-1 0,-1 1 0,0-1 0,0-1 0,0 1 0,0-1 0,0-1 0,0 0 0,-1 0 0,8-5 0,-13 8 0,0 0 0,0 0 0,0 0 0,0 0 0,0 1 0,0-1 0,0 0 0,1 1 0,-1 0 0,0-1 0,1 1 0,-1 0 0,0 0 0,0 0 0,1 1 0,-1-1 0,0 1 0,0-1 0,0 1 0,1 0 0,-1-1 0,0 1 0,0 0 0,0 0 0,0 1 0,0-1 0,0 0 0,-1 1 0,1-1 0,0 1 0,1 2 0,1-1 0,0 0 0,0 0 0,1 0 0,-1-1 0,1 1 0,0-1 0,4 1 0,27 4-1365,-1-4-5461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43.61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35 42 24575,'0'-2'0,"0"1"0,1 0 0,-1-1 0,1 1 0,0 0 0,-1 0 0,1 0 0,0 0 0,0-1 0,0 1 0,0 0 0,-1 0 0,2 1 0,-1-1 0,0 0 0,0 0 0,0 0 0,0 1 0,0-1 0,1 0 0,-1 1 0,0-1 0,0 1 0,1 0 0,-1-1 0,0 1 0,3 0 0,45-7 0,-40 6 0,60-5 0,112 3 0,-176 3 0,-1 0 0,1 0 0,-1 1 0,1 0 0,-1 0 0,0 0 0,1 1 0,-1-1 0,0 1 0,0 0 0,0 0 0,0 1 0,-1-1 0,1 1 0,0 0 0,-1 0 0,0 0 0,0 0 0,0 0 0,0 1 0,5 7 0,-7-8 0,0 1 0,1-1 0,-1 1 0,-1-1 0,1 1 0,0 0 0,-1 0 0,0-1 0,0 1 0,0 0 0,0 0 0,-1-1 0,1 1 0,-1 0 0,0-1 0,0 1 0,0-1 0,-1 1 0,1-1 0,-1 1 0,0-1 0,0 0 0,0 0 0,0 0 0,-1 0 0,-3 3 0,-2 2 0,0 0 0,-1-1 0,0-1 0,0 1 0,0-2 0,-1 1 0,0-1 0,-12 4 0,-89 27 0,94-31 0,-12 2 0,-47 5 0,11-2 0,62-10 0,1 1 0,-1-1 0,0 0 0,1 1 0,-1 0 0,1 0 0,0 0 0,-1 0 0,1 0 0,0 0 0,-1 0 0,1 1 0,0-1 0,0 1 0,0 0 0,0-1 0,0 1 0,1 0 0,-1 0 0,-2 5 0,4-7 0,-1 1 0,1 0 0,0 0 0,0 0 0,0-1 0,0 1 0,1 0 0,-1 0 0,0 0 0,0-1 0,0 1 0,1 0 0,-1 0 0,0-1 0,0 1 0,1 0 0,-1-1 0,1 1 0,-1 0 0,1-1 0,-1 1 0,1-1 0,0 2 0,30 13 0,-11-10-455,1-1 0,26 2 0,-4-3-6371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3.04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24575,'0'7'0,"0"8"0,0 10 0,0 6 0,0 5 0,0 3 0,0 2 0,0 0 0,0 0 0,0-6-8191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3.3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33 24575,'0'-7'0,"13"-2"0,12 0 0,1 2-8191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3.9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9 24575,'7'0'0,"9"0"0,8 0 0,1-7 0,-5 5 0,-5 10 0,2 2 0,4 1 0,5-2 0,6-3 0,-3 12 0,0 2 0,2-9 0,-4-19 0,-7-10-8191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5:54.4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 1 24575,'0'6'0,"-7"10"0,-2 8 0,0 14 0,2 7 0,9-4 0,17-9 0,20-10 0,9-8 0,3-7 0,1-12 0,-10-5-8191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37:13.45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51:20.5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44.77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0 24575,'-3'0'0,"-1"1"0,1 0 0,0-1 0,0 1 0,-1 0 0,1 1 0,0-1 0,0 0 0,0 1 0,0 0 0,0 0 0,1 0 0,-1 0 0,0 0 0,1 0 0,0 1 0,-1-1 0,1 1 0,0 0 0,0-1 0,0 1 0,1 0 0,-1 0 0,1 0 0,0 0 0,0 1 0,0-1 0,0 0 0,0 1 0,0 2 0,-3 15 0,1 0 0,0 1 0,2 30 0,0-44 0,0 42 0,-1-21 0,1-1 0,1 0 0,2 0 0,1 0 0,8 34 0,-10-58 0,1 0 0,-1 0 0,1-1 0,0 1 0,1 0 0,-1-1 0,0 1 0,1-1 0,0 0 0,0 0 0,0 0 0,0 0 0,1 0 0,5 3 0,-7-5 0,-1 0 0,1 0 0,-1-1 0,1 1 0,-1-1 0,1 0 0,0 1 0,-1-1 0,1 0 0,-1 0 0,1 0 0,0 0 0,-1 0 0,1 0 0,0 0 0,-1-1 0,1 1 0,-1-1 0,1 1 0,-1-1 0,1 1 0,-1-1 0,1 0 0,-1 0 0,0 0 0,1 0 0,-1 0 0,0 0 0,0 0 0,0 0 0,1 0 0,-1-1 0,0 1 0,-1 0 0,1-1 0,0 1 0,0-1 0,-1 1 0,1-1 0,0-2 0,3-6 11,0-1 0,0 0 0,-1 0 0,-1 0 0,0 0 0,0 0-1,-1-1 1,-1 1 0,0 0 0,-2-20 0,1 26-66,1 0 0,-1 1 0,0-1 0,-1 0 0,1 1 0,-1-1 0,0 1 0,0-1 0,0 1 0,0 0 0,-1 0 0,0 0 0,0 0 0,0 0 0,0 1 0,0-1 0,-1 1 0,0 0 0,0 0 0,0 0 0,0 1 0,0-1 0,0 1 0,0 0 0,-1 0 0,-7-2 0,-18-1-6771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55.07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42 24575,'0'-2'0,"0"1"0,0 0 0,1 0 0,-1 0 0,1 0 0,-1 0 0,1 0 0,-1 0 0,1 0 0,0 0 0,-1 0 0,1 0 0,0 0 0,0 0 0,0 0 0,-1 0 0,1 1 0,0-1 0,0 0 0,0 1 0,0-1 0,1 0 0,-1 1 0,0 0 0,0-1 0,0 1 0,2-1 0,36-6 0,-31 6 0,17-3 0,-1 1 0,1 2 0,0 0 0,0 1 0,35 6 0,-55-6 0,-1 1 0,1 0 0,0 0 0,0 1 0,-1-1 0,1 1 0,-1 0 0,1 1 0,-1-1 0,0 1 0,0-1 0,0 1 0,0 0 0,0 1 0,-1-1 0,1 1 0,-1 0 0,0-1 0,0 1 0,-1 1 0,1-1 0,-1 0 0,0 1 0,0-1 0,0 1 0,-1-1 0,1 1 0,-1 0 0,0 0 0,-1 0 0,1-1 0,-1 1 0,0 0 0,-1 6 0,-1 10 0,0 0 0,-2-1 0,-12 38 0,-1 7 0,16-61 4,1 0-1,-1 0 1,1 0-1,0 0 0,0 0 1,0 0-1,0 0 1,1 0-1,0 0 0,0-1 1,0 1-1,0 0 1,0 0-1,1-1 1,-1 1-1,1-1 0,0 1 1,0-1-1,1 0 1,-1 0-1,1 0 1,-1 0-1,1 0 0,0-1 1,0 1-1,0-1 1,1 1-1,-1-1 0,0 0 1,1-1-1,-1 1 1,1-1-1,0 1 1,4 0-1,11 4-251,0-2 1,0 0-1,1-1 1,-1-1-1,28 0 1,-2-2-6579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56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 24575,'42'-1'0,"-25"0"0,0 0 0,0 1 0,0 1 0,0 1 0,31 6 0,-44-7 0,-1 1 0,1-1 0,-1 1 0,1 0 0,-1 0 0,0 0 0,1 0 0,-1 0 0,0 1 0,-1 0 0,1-1 0,0 1 0,-1 0 0,0 0 0,1 0 0,-1 1 0,-1-1 0,1 0 0,0 1 0,-1-1 0,1 1 0,-1 0 0,0 0 0,-1-1 0,1 1 0,0 0 0,-1 0 0,0 0 0,0-1 0,0 1 0,-1 5 0,1 13 0,2 1 0,0 0 0,2-1 0,8 29 0,-7-29 0,0 0 0,-1 0 0,-1 0 0,0 38 0,-3-57 6,0 0 1,-1 0-1,1 1 0,-1-1 0,0 0 0,0 0 1,0 0-1,0 0 0,0 0 0,-1 0 0,1 0 1,-1 0-1,0-1 0,0 1 0,0-1 0,0 1 0,0-1 1,-6 5-1,3-4-171,0 0 0,-1 0 1,1-1-1,-1 1 0,0-1 0,0 0 0,0-1 1,-11 2-1,-22 2-6661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0:57.7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84 24575,'7'0'0,"15"-7"0,5-9 0,3-2 0,11-4 0,-2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03.6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36 24575,'5'-4'0,"0"1"0,-1 0 0,1 0 0,1 0 0,-1 1 0,0 0 0,1 0 0,-1 0 0,1 1 0,0-1 0,6 1 0,62-5 0,-70 5 0,-1 1 0,1 0 0,-1 0 0,1 0 0,0 1 0,-1-1 0,1 1 0,-1 0 0,0 0 0,1 0 0,-1 0 0,0 0 0,1 1 0,-1 0 0,0-1 0,0 1 0,0 1 0,-1-1 0,1 0 0,0 1 0,-1-1 0,0 1 0,1 0 0,-1-1 0,0 1 0,0 0 0,-1 0 0,1 1 0,-1-1 0,1 0 0,-1 1 0,0-1 0,0 4 0,0 0 0,0 1 0,-1-1 0,0 1 0,0-1 0,-1 0 0,0 1 0,-1-1 0,1 0 0,-1 0 0,-1 0 0,1 0 0,-1 0 0,0-1 0,-1 1 0,-5 7 0,-4 3 0,0-2 0,-1 0 0,-1 0 0,-29 21 0,-25 24 0,68-59 0,0 0 0,0 0 0,0 0 0,0 0 0,0 0 0,1 0 0,-1 0 0,0 0 0,0 0 0,1 0 0,-1 1 0,1-1 0,-1 0 0,1 0 0,0 1 0,-1-1 0,1 0 0,0 0 0,0 1 0,0-1 0,0 0 0,0 3 0,0-3 0,1 0 0,0 0 0,0 0 0,-1 0 0,1 0 0,0 0 0,0-1 0,0 1 0,0 0 0,0 0 0,0-1 0,0 1 0,0 0 0,0-1 0,0 1 0,0-1 0,1 1 0,-1-1 0,1 0 0,10 3 0,1-1 0,-1-1 0,22 0 0,-27-1 0,47 0-1365,-2 0-5461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28T08:01:05.0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23 34 24575,'0'-2'0,"1"1"0,-1 0 0,1 0 0,0-1 0,-1 1 0,1 0 0,0 0 0,0 0 0,0 0 0,0 0 0,0 0 0,0 0 0,0 0 0,0 0 0,0 1 0,0-1 0,1 0 0,-1 1 0,0-1 0,1 1 0,-1-1 0,0 1 0,1 0 0,-1-1 0,2 1 0,42-8 0,-39 7 0,6 0 0,0 0 0,0 0 0,0 1 0,0 1 0,0 0 0,0 0 0,0 2 0,16 4 0,-25-6 0,1 0 0,-1 0 0,0 1 0,1-1 0,-1 1 0,0 0 0,0 0 0,0 0 0,0 0 0,-1 1 0,1-1 0,0 1 0,-1 0 0,0-1 0,0 1 0,1 0 0,-2 0 0,1 1 0,0-1 0,-1 0 0,1 1 0,-1-1 0,0 1 0,0-1 0,-1 1 0,1-1 0,-1 1 0,1 0 0,-1-1 0,0 1 0,-1 5 0,-1 0 0,0 1 0,-1-1 0,0 0 0,-1 0 0,1 0 0,-2-1 0,1 0 0,-1 1 0,0-1 0,-1-1 0,0 1 0,-8 7 0,-13 13 0,-49 37 0,71-61 0,-34 23 0,31-22 0,0 0 0,0 1 0,0-1 0,1 1 0,0 1 0,0 0 0,-11 14 0,17-20 0,1 0 0,-1 0 0,0 0 0,1 0 0,-1 0 0,1 0 0,-1 0 0,1 0 0,0 0 0,-1 1 0,1-1 0,0 0 0,0 0 0,0 0 0,0 0 0,0 1 0,0-1 0,0 0 0,0 0 0,0 0 0,1 0 0,-1 0 0,0 0 0,1 1 0,-1-1 0,1 0 0,0 0 0,0 1 0,1 0 0,0 0 0,1 0 0,-1 0 0,0-1 0,1 1 0,-1-1 0,1 1 0,0-1 0,-1 0 0,1 0 0,3 1 0,10 1 0,1 0 0,-1 0 0,18-1 0,-33-2 0,175 0-1365,-139-1-5461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D65C9-1DB3-4822-8110-F3D9E9F1BEAB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364EB-CB51-4665-91AD-78682F8551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959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99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89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58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83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Phần này thực hiện để xem file mi8 khác gì ? Bởi ảnh hưởng của vận tốc trung bình</a:t>
            </a:r>
          </a:p>
          <a:p>
            <a:r>
              <a:rPr lang="vi-VN"/>
              <a:t>- Có thể thấy mi8 không cần sử dụng vận tốc trung bình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50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vi-VN"/>
              <a:t>- Phần này để xem hiệu chỉnh lại 1 số thứ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79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Phần này để xem các file mi8 khác gì ? Có phải tất cả file mi 8 đều bị ảnh hưởng bởi vận tốc trung bình</a:t>
            </a:r>
          </a:p>
          <a:p>
            <a:pPr marL="0" indent="0">
              <a:buFontTx/>
              <a:buNone/>
            </a:pPr>
            <a:r>
              <a:rPr lang="vi-VN"/>
              <a:t>	Ảnh 1: quan sát các file mi8 với vận tốc trung bình</a:t>
            </a:r>
          </a:p>
          <a:p>
            <a:pPr marL="0" indent="0">
              <a:buFontTx/>
              <a:buNone/>
            </a:pPr>
            <a:r>
              <a:rPr lang="vi-VN"/>
              <a:t>	Ảnh 2: quan sát các file mi8 với k vận tốc trung bình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718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2FC7A4-3D1B-482D-8C9D-7642A2CE307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218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97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50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514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49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55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0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vi-VN"/>
              <a:t>Chẳng được gì từ IMU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E364EB-CB51-4665-91AD-78682F8551C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29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32D42-4DCD-948A-2F19-F94644612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6CBAC5-D642-2B3F-8888-06E6A74BD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A91CFB-BED9-6AE2-43CA-F6C44CC39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FA367-92E3-D8D1-2FE0-77FCF803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1B912A-2E34-4B83-7F74-FD31EA7C0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1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41F19-50E2-90A2-AA76-2FA270CE0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1BC9E5-D7FE-155D-83E0-2E39EDA42E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786756-8515-A30A-16B8-DD6AA6346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AA16AA-3409-DB2C-0D50-AB262324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1D740-689B-7781-8381-52628FA21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10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EA02AD-F2F5-5402-6DCA-9A2023D9A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C23E50-0141-56EC-F674-E9FCA22DA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CC1FD1-3A42-8768-2F43-B4DAA3D91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B4FA15-24E3-9272-DEA2-DAA6DDFA2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B72614-D149-54AE-4AD5-6E7A9AB4E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8814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1D2FCDAA-D1AE-440A-ADEA-98F1ACB06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565258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7/14/2024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C4186984-389F-440C-BD79-8D1349BD85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5258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5C66723D-7FE6-462E-9733-48764D89B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572127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3483232-D29A-4255-9149-0177F87858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5104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A1BAF8AD-67D8-46AD-A292-05589E827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1423289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 6">
            <a:extLst>
              <a:ext uri="{FF2B5EF4-FFF2-40B4-BE49-F238E27FC236}">
                <a16:creationId xmlns:a16="http://schemas.microsoft.com/office/drawing/2014/main" id="{EFD61387-9809-4E21-B8EA-93815E5E8F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3436" y="78614"/>
            <a:ext cx="11565128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</a:p>
        </p:txBody>
      </p:sp>
    </p:spTree>
    <p:extLst>
      <p:ext uri="{BB962C8B-B14F-4D97-AF65-F5344CB8AC3E}">
        <p14:creationId xmlns:p14="http://schemas.microsoft.com/office/powerpoint/2010/main" val="4293572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263C-F017-5CC6-540B-0F1F33DE9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27F4D5-78D1-4558-DCBD-FC75817E7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EA8E-2055-06C7-D5DE-D65825A74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8DCE2-40DD-52E6-473F-43F55155F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A1439-FED9-989B-C407-47A2E109E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43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DE973-B4D9-1EF8-946C-6FEA7BC04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5DAB4-AC90-4F45-FE44-16F3726E4D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EE7FB3-935A-ED03-BADA-6D8F875D2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490415-E559-FF68-A011-E86DEE381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664AE-3E09-A76B-B25E-7574324EC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14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9093B-47B3-116C-741D-D623A71F1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6BFE0-3B21-FDF7-43F5-624C4AB090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67A9B-9E76-E042-C564-6D17F973E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D3389-63EF-ECB3-EE85-294694758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48A71-013D-AABC-056A-DC59BAB56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9D7294-0132-3AD4-800A-BEE3982F5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6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E019F-E4C5-FFC6-E577-AAF08920C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75FFF-8B93-BEE0-8333-47DD567E8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190E12-59DC-563D-11BE-FB9D04512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3B1340-1206-7761-FD30-EF9EB62ED4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99FC98-8230-5A89-0DA4-3ADEF9DAF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5C411E-945E-A92D-944E-08F8D8210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10E1D3-F943-3CBC-728B-E346267A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226686-CC13-9366-B6AD-53AB40818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3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F7A9B-1A60-C4A3-E572-9FF85759A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4445B3-3DAB-46E1-A18D-A948E720C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251277-54B8-42BE-153A-B0B5F20EB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31D30-AFC1-46AA-53A6-64D0EBB6C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06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7F06B5-C4CE-563A-1D9A-03658A85C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00E8E2-5475-AB2D-416B-74AA540C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C47DB-9E18-B585-8F58-090A323EA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91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E9A1A-89D2-DCD6-A214-A1E85BB4A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6C2A0F-5FDA-F5EC-EF44-A92FED8E2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0DA987-9686-2080-B207-96FA16CB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F5B7C-8A75-7ACF-81FD-4EB89963E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415984-8CA3-F08D-4970-077BF09D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F5E3B-CD73-3A53-C9C5-FD8DB7972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126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3B31C-9584-8897-5F6B-D92AC546F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10AEA-E068-5754-3115-3EF943EDF0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B6AE7-69A2-390F-4F25-2F2E303CC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51BD6E-B5D6-7ED9-F4DB-D68B5E466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1E114-5D0B-FE84-1C64-A7B6F2C73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40C4E1-756D-E1FD-E198-26E317454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17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C6C920C-B230-9E71-7A55-693AA3E1E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DF23D-9597-1B90-172F-52D6C1D00F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F18DF-6C9C-5897-51F3-6DAA52636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28F632-6B90-4DBC-9B60-EFDE851A907D}" type="datetimeFigureOut">
              <a:rPr lang="en-US" smtClean="0"/>
              <a:t>7/14/2024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31B2A-FA86-B36F-C357-7CF55440B4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AD65B8-B827-B388-8816-3FBD9F9AE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10F032-E3A0-42D8-A594-C9C44B747D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503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.xml"/><Relationship Id="rId18" Type="http://schemas.openxmlformats.org/officeDocument/2006/relationships/image" Target="../media/image21.png"/><Relationship Id="rId26" Type="http://schemas.openxmlformats.org/officeDocument/2006/relationships/image" Target="../media/image25.png"/><Relationship Id="rId39" Type="http://schemas.openxmlformats.org/officeDocument/2006/relationships/customXml" Target="../ink/ink16.xml"/><Relationship Id="rId21" Type="http://schemas.openxmlformats.org/officeDocument/2006/relationships/customXml" Target="../ink/ink7.xml"/><Relationship Id="rId34" Type="http://schemas.openxmlformats.org/officeDocument/2006/relationships/image" Target="../media/image29.png"/><Relationship Id="rId42" Type="http://schemas.openxmlformats.org/officeDocument/2006/relationships/image" Target="../media/image33.png"/><Relationship Id="rId47" Type="http://schemas.openxmlformats.org/officeDocument/2006/relationships/customXml" Target="../ink/ink20.xml"/><Relationship Id="rId50" Type="http://schemas.openxmlformats.org/officeDocument/2006/relationships/image" Target="../media/image37.png"/><Relationship Id="rId55" Type="http://schemas.openxmlformats.org/officeDocument/2006/relationships/customXml" Target="../ink/ink24.xml"/><Relationship Id="rId63" Type="http://schemas.openxmlformats.org/officeDocument/2006/relationships/customXml" Target="../ink/ink28.xml"/><Relationship Id="rId68" Type="http://schemas.openxmlformats.org/officeDocument/2006/relationships/image" Target="../media/image46.png"/><Relationship Id="rId76" Type="http://schemas.openxmlformats.org/officeDocument/2006/relationships/customXml" Target="../ink/ink35.xml"/><Relationship Id="rId7" Type="http://schemas.openxmlformats.org/officeDocument/2006/relationships/image" Target="../media/image17.png"/><Relationship Id="rId71" Type="http://schemas.openxmlformats.org/officeDocument/2006/relationships/customXml" Target="../ink/ink32.xml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0.png"/><Relationship Id="rId29" Type="http://schemas.openxmlformats.org/officeDocument/2006/relationships/customXml" Target="../ink/ink11.xml"/><Relationship Id="rId11" Type="http://schemas.openxmlformats.org/officeDocument/2006/relationships/customXml" Target="../ink/ink2.xml"/><Relationship Id="rId24" Type="http://schemas.openxmlformats.org/officeDocument/2006/relationships/image" Target="../media/image24.png"/><Relationship Id="rId32" Type="http://schemas.openxmlformats.org/officeDocument/2006/relationships/image" Target="../media/image28.png"/><Relationship Id="rId37" Type="http://schemas.openxmlformats.org/officeDocument/2006/relationships/customXml" Target="../ink/ink15.xml"/><Relationship Id="rId40" Type="http://schemas.openxmlformats.org/officeDocument/2006/relationships/image" Target="../media/image32.png"/><Relationship Id="rId45" Type="http://schemas.openxmlformats.org/officeDocument/2006/relationships/customXml" Target="../ink/ink19.xml"/><Relationship Id="rId53" Type="http://schemas.openxmlformats.org/officeDocument/2006/relationships/customXml" Target="../ink/ink23.xml"/><Relationship Id="rId58" Type="http://schemas.openxmlformats.org/officeDocument/2006/relationships/image" Target="../media/image41.png"/><Relationship Id="rId66" Type="http://schemas.openxmlformats.org/officeDocument/2006/relationships/image" Target="../media/image45.png"/><Relationship Id="rId74" Type="http://schemas.openxmlformats.org/officeDocument/2006/relationships/image" Target="../media/image49.png"/><Relationship Id="rId5" Type="http://schemas.openxmlformats.org/officeDocument/2006/relationships/image" Target="../media/image15.png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6.png"/><Relationship Id="rId36" Type="http://schemas.openxmlformats.org/officeDocument/2006/relationships/image" Target="../media/image30.png"/><Relationship Id="rId49" Type="http://schemas.openxmlformats.org/officeDocument/2006/relationships/customXml" Target="../ink/ink21.xml"/><Relationship Id="rId57" Type="http://schemas.openxmlformats.org/officeDocument/2006/relationships/customXml" Target="../ink/ink25.xml"/><Relationship Id="rId61" Type="http://schemas.openxmlformats.org/officeDocument/2006/relationships/customXml" Target="../ink/ink27.xml"/><Relationship Id="rId10" Type="http://schemas.openxmlformats.org/officeDocument/2006/relationships/image" Target="../media/image170.png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4" Type="http://schemas.openxmlformats.org/officeDocument/2006/relationships/image" Target="../media/image34.png"/><Relationship Id="rId52" Type="http://schemas.openxmlformats.org/officeDocument/2006/relationships/image" Target="../media/image38.png"/><Relationship Id="rId60" Type="http://schemas.openxmlformats.org/officeDocument/2006/relationships/image" Target="../media/image42.png"/><Relationship Id="rId65" Type="http://schemas.openxmlformats.org/officeDocument/2006/relationships/customXml" Target="../ink/ink29.xml"/><Relationship Id="rId73" Type="http://schemas.openxmlformats.org/officeDocument/2006/relationships/customXml" Target="../ink/ink33.xml"/><Relationship Id="rId4" Type="http://schemas.openxmlformats.org/officeDocument/2006/relationships/image" Target="../media/image14.png"/><Relationship Id="rId9" Type="http://schemas.openxmlformats.org/officeDocument/2006/relationships/customXml" Target="../ink/ink1.xml"/><Relationship Id="rId14" Type="http://schemas.openxmlformats.org/officeDocument/2006/relationships/image" Target="../media/image19.png"/><Relationship Id="rId22" Type="http://schemas.openxmlformats.org/officeDocument/2006/relationships/image" Target="../media/image23.png"/><Relationship Id="rId27" Type="http://schemas.openxmlformats.org/officeDocument/2006/relationships/customXml" Target="../ink/ink10.xml"/><Relationship Id="rId30" Type="http://schemas.openxmlformats.org/officeDocument/2006/relationships/image" Target="../media/image27.png"/><Relationship Id="rId35" Type="http://schemas.openxmlformats.org/officeDocument/2006/relationships/customXml" Target="../ink/ink14.xml"/><Relationship Id="rId43" Type="http://schemas.openxmlformats.org/officeDocument/2006/relationships/customXml" Target="../ink/ink18.xml"/><Relationship Id="rId48" Type="http://schemas.openxmlformats.org/officeDocument/2006/relationships/image" Target="../media/image36.png"/><Relationship Id="rId56" Type="http://schemas.openxmlformats.org/officeDocument/2006/relationships/image" Target="../media/image40.png"/><Relationship Id="rId64" Type="http://schemas.openxmlformats.org/officeDocument/2006/relationships/image" Target="../media/image44.png"/><Relationship Id="rId69" Type="http://schemas.openxmlformats.org/officeDocument/2006/relationships/customXml" Target="../ink/ink31.xml"/><Relationship Id="rId8" Type="http://schemas.openxmlformats.org/officeDocument/2006/relationships/image" Target="../media/image18.png"/><Relationship Id="rId51" Type="http://schemas.openxmlformats.org/officeDocument/2006/relationships/customXml" Target="../ink/ink22.xml"/><Relationship Id="rId72" Type="http://schemas.openxmlformats.org/officeDocument/2006/relationships/image" Target="../media/image48.png"/><Relationship Id="rId3" Type="http://schemas.openxmlformats.org/officeDocument/2006/relationships/image" Target="../media/image13.png"/><Relationship Id="rId12" Type="http://schemas.openxmlformats.org/officeDocument/2006/relationships/image" Target="../media/image180.png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38" Type="http://schemas.openxmlformats.org/officeDocument/2006/relationships/image" Target="../media/image31.png"/><Relationship Id="rId46" Type="http://schemas.openxmlformats.org/officeDocument/2006/relationships/image" Target="../media/image35.png"/><Relationship Id="rId59" Type="http://schemas.openxmlformats.org/officeDocument/2006/relationships/customXml" Target="../ink/ink26.xml"/><Relationship Id="rId67" Type="http://schemas.openxmlformats.org/officeDocument/2006/relationships/customXml" Target="../ink/ink30.xml"/><Relationship Id="rId20" Type="http://schemas.openxmlformats.org/officeDocument/2006/relationships/image" Target="../media/image22.png"/><Relationship Id="rId41" Type="http://schemas.openxmlformats.org/officeDocument/2006/relationships/customXml" Target="../ink/ink17.xml"/><Relationship Id="rId54" Type="http://schemas.openxmlformats.org/officeDocument/2006/relationships/image" Target="../media/image39.png"/><Relationship Id="rId62" Type="http://schemas.openxmlformats.org/officeDocument/2006/relationships/image" Target="../media/image43.png"/><Relationship Id="rId70" Type="http://schemas.openxmlformats.org/officeDocument/2006/relationships/image" Target="../media/image47.png"/><Relationship Id="rId75" Type="http://schemas.openxmlformats.org/officeDocument/2006/relationships/customXml" Target="../ink/ink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1A59D2-384B-C8A5-24E0-99E8563E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40" y="1010295"/>
            <a:ext cx="3494580" cy="26524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780559-2863-EEC8-235B-8512719C68A7}"/>
              </a:ext>
            </a:extLst>
          </p:cNvPr>
          <p:cNvSpPr txBox="1"/>
          <p:nvPr/>
        </p:nvSpPr>
        <p:spPr>
          <a:xfrm>
            <a:off x="711201" y="570689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WLS từ ecef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868877-DDFF-BE40-261F-7D03BB746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722" y="1010295"/>
            <a:ext cx="3767077" cy="27645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78B3E9-CF07-F753-2507-161E84C8DCDD}"/>
              </a:ext>
            </a:extLst>
          </p:cNvPr>
          <p:cNvSpPr txBox="1"/>
          <p:nvPr/>
        </p:nvSpPr>
        <p:spPr>
          <a:xfrm>
            <a:off x="5437593" y="641449"/>
            <a:ext cx="1415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WLS từ enu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A2956A-816A-056F-FB77-D544C798BADC}"/>
              </a:ext>
            </a:extLst>
          </p:cNvPr>
          <p:cNvSpPr txBox="1"/>
          <p:nvPr/>
        </p:nvSpPr>
        <p:spPr>
          <a:xfrm>
            <a:off x="194486" y="11806"/>
            <a:ext cx="1048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D:\DATN_20232\Code\GNSS-Positioning\data\2020-06-25-00-34-us-ca-mtv-sb-101\pixel4xl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021D5B-54A9-8BB4-73E5-ADDB633F9033}"/>
              </a:ext>
            </a:extLst>
          </p:cNvPr>
          <p:cNvSpPr txBox="1"/>
          <p:nvPr/>
        </p:nvSpPr>
        <p:spPr>
          <a:xfrm>
            <a:off x="284940" y="3757622"/>
            <a:ext cx="1112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rgbClr val="FF0000"/>
                </a:solidFill>
              </a:rPr>
              <a:t>Lỗi debug ở đây là từ enu thì đã nội suy thêm điểm và tăng thêm số điểm do đó làm cho sai số lớn hơn và nhiều điểm hơn so với ECEF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35B000-44DC-2B5A-DDBB-12A5F77ECE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7743" y="4081693"/>
            <a:ext cx="3586056" cy="27645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2A0193-271E-8E0C-A965-6688156F3173}"/>
              </a:ext>
            </a:extLst>
          </p:cNvPr>
          <p:cNvSpPr txBox="1"/>
          <p:nvPr/>
        </p:nvSpPr>
        <p:spPr>
          <a:xfrm>
            <a:off x="7741920" y="496102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Sau khi đã fix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674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271798-BD9C-4A69-1678-7F8694CA40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66" r="3490"/>
          <a:stretch/>
        </p:blipFill>
        <p:spPr>
          <a:xfrm>
            <a:off x="484632" y="2091006"/>
            <a:ext cx="3517119" cy="2669842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D81867F-16DE-F765-9C9C-7BECB9E420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134796"/>
            <a:ext cx="3537345" cy="2582261"/>
          </a:xfrm>
          <a:prstGeom prst="rect">
            <a:avLst/>
          </a:prstGeom>
        </p:spPr>
      </p:pic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F11D69D-8ADF-D49C-5B4A-7F9D166739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120197"/>
            <a:ext cx="3517120" cy="2611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503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0D014D-67FA-D5E2-B1C5-48C7B996B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279"/>
            <a:ext cx="12192000" cy="721742"/>
          </a:xfrm>
          <a:prstGeom prst="rect">
            <a:avLst/>
          </a:prstGeom>
        </p:spPr>
      </p:pic>
      <p:pic>
        <p:nvPicPr>
          <p:cNvPr id="2" name="Picture 1" descr="A black and white rectangular object with text&#10;&#10;Description automatically generated with medium confidence">
            <a:extLst>
              <a:ext uri="{FF2B5EF4-FFF2-40B4-BE49-F238E27FC236}">
                <a16:creationId xmlns:a16="http://schemas.microsoft.com/office/drawing/2014/main" id="{7849003E-F108-ACBC-61DC-E5EF7B0CE0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95211"/>
            <a:ext cx="12155238" cy="263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727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D258E-22F8-FC67-2887-1E257289E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49" y="0"/>
            <a:ext cx="11925351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CA22BD-3ECF-3078-6F29-A2DDA6245E84}"/>
                  </a:ext>
                </a:extLst>
              </p:cNvPr>
              <p:cNvSpPr txBox="1"/>
              <p:nvPr/>
            </p:nvSpPr>
            <p:spPr>
              <a:xfrm>
                <a:off x="3080551" y="1036915"/>
                <a:ext cx="8458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vi-V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CA22BD-3ECF-3078-6F29-A2DDA6245E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0551" y="1036915"/>
                <a:ext cx="8458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36AC63-EB02-1456-409F-5B4324C463AE}"/>
                  </a:ext>
                </a:extLst>
              </p:cNvPr>
              <p:cNvSpPr txBox="1"/>
              <p:nvPr/>
            </p:nvSpPr>
            <p:spPr>
              <a:xfrm>
                <a:off x="3503461" y="1030962"/>
                <a:ext cx="6400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sz="1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𝑸</m:t>
                      </m:r>
                    </m:oMath>
                  </m:oMathPara>
                </a14:m>
                <a:endParaRPr lang="vi-VN" sz="12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136AC63-EB02-1456-409F-5B4324C46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461" y="1030962"/>
                <a:ext cx="640080" cy="369332"/>
              </a:xfrm>
              <a:prstGeom prst="rect">
                <a:avLst/>
              </a:prstGeom>
              <a:blipFill>
                <a:blip r:embed="rId5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510D5-D8EF-493F-D85E-14E2F8D484FB}"/>
                  </a:ext>
                </a:extLst>
              </p:cNvPr>
              <p:cNvSpPr txBox="1"/>
              <p:nvPr/>
            </p:nvSpPr>
            <p:spPr>
              <a:xfrm>
                <a:off x="893445" y="2744025"/>
                <a:ext cx="4343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vi-V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1A510D5-D8EF-493F-D85E-14E2F8D48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445" y="2744025"/>
                <a:ext cx="43434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40B18-23D8-B330-1372-627E4AD54FAD}"/>
                  </a:ext>
                </a:extLst>
              </p:cNvPr>
              <p:cNvSpPr txBox="1"/>
              <p:nvPr/>
            </p:nvSpPr>
            <p:spPr>
              <a:xfrm>
                <a:off x="1818640" y="6220798"/>
                <a:ext cx="67288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1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vi-VN" sz="1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sz="1800" i="1">
                              <a:latin typeface="Cambria Math" panose="02040503050406030204" pitchFamily="18" charset="0"/>
                            </a:rPr>
                            <m:t>(+)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7F40B18-23D8-B330-1372-627E4AD54F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40" y="6220798"/>
                <a:ext cx="672886" cy="396006"/>
              </a:xfrm>
              <a:prstGeom prst="rect">
                <a:avLst/>
              </a:prstGeom>
              <a:blipFill>
                <a:blip r:embed="rId7"/>
                <a:stretch>
                  <a:fillRect t="-4615" r="-1802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7DAC2B-5A8F-9934-9F24-A666DCB6947E}"/>
                  </a:ext>
                </a:extLst>
              </p:cNvPr>
              <p:cNvSpPr txBox="1"/>
              <p:nvPr/>
            </p:nvSpPr>
            <p:spPr>
              <a:xfrm>
                <a:off x="2395220" y="6220798"/>
                <a:ext cx="67288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(+)</m:t>
                          </m:r>
                        </m:sub>
                      </m:sSub>
                      <m:r>
                        <a:rPr lang="vi-VN" sz="180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17DAC2B-5A8F-9934-9F24-A666DCB694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5220" y="6220798"/>
                <a:ext cx="672886" cy="396006"/>
              </a:xfrm>
              <a:prstGeom prst="rect">
                <a:avLst/>
              </a:prstGeom>
              <a:blipFill>
                <a:blip r:embed="rId8"/>
                <a:stretch>
                  <a:fillRect r="-545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1F0122-7B2B-466A-8F13-A78D971D3438}"/>
                  </a:ext>
                </a:extLst>
              </p:cNvPr>
              <p:cNvSpPr txBox="1"/>
              <p:nvPr/>
            </p:nvSpPr>
            <p:spPr>
              <a:xfrm>
                <a:off x="5657088" y="4912733"/>
                <a:ext cx="63648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C1F0122-7B2B-466A-8F13-A78D971D34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7088" y="4912733"/>
                <a:ext cx="63648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577824-CBFA-8AE6-74EF-DD054C70D27D}"/>
                  </a:ext>
                </a:extLst>
              </p:cNvPr>
              <p:cNvSpPr txBox="1"/>
              <p:nvPr/>
            </p:nvSpPr>
            <p:spPr>
              <a:xfrm>
                <a:off x="5219386" y="2694878"/>
                <a:ext cx="67288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vi-V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9577824-CBFA-8AE6-74EF-DD054C70D2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386" y="2694878"/>
                <a:ext cx="672886" cy="396006"/>
              </a:xfrm>
              <a:prstGeom prst="rect">
                <a:avLst/>
              </a:prstGeom>
              <a:blipFill>
                <a:blip r:embed="rId10"/>
                <a:stretch>
                  <a:fillRect t="-4615" r="-1802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5E6CE2-CB4D-921B-A6A3-FE66390A0E15}"/>
                  </a:ext>
                </a:extLst>
              </p:cNvPr>
              <p:cNvSpPr txBox="1"/>
              <p:nvPr/>
            </p:nvSpPr>
            <p:spPr>
              <a:xfrm>
                <a:off x="5746242" y="2730688"/>
                <a:ext cx="73761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5E6CE2-CB4D-921B-A6A3-FE66390A0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6242" y="2730688"/>
                <a:ext cx="737616" cy="396006"/>
              </a:xfrm>
              <a:prstGeom prst="rect">
                <a:avLst/>
              </a:prstGeom>
              <a:blipFill>
                <a:blip r:embed="rId11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7F2A47-878C-3791-F2B9-58AA957CAF6A}"/>
                  </a:ext>
                </a:extLst>
              </p:cNvPr>
              <p:cNvSpPr txBox="1"/>
              <p:nvPr/>
            </p:nvSpPr>
            <p:spPr>
              <a:xfrm>
                <a:off x="8274939" y="1030962"/>
                <a:ext cx="4876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67F2A47-878C-3791-F2B9-58AA957CA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939" y="1030962"/>
                <a:ext cx="487680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1FE82E-6AC6-BAA8-8F38-87FF43C70B3F}"/>
                  </a:ext>
                </a:extLst>
              </p:cNvPr>
              <p:cNvSpPr txBox="1"/>
              <p:nvPr/>
            </p:nvSpPr>
            <p:spPr>
              <a:xfrm>
                <a:off x="10512933" y="3467099"/>
                <a:ext cx="73761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(−)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C1FE82E-6AC6-BAA8-8F38-87FF43C70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2933" y="3467099"/>
                <a:ext cx="737616" cy="396006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85E2DC-87BE-D894-B106-CA154CE127DB}"/>
                  </a:ext>
                </a:extLst>
              </p:cNvPr>
              <p:cNvSpPr txBox="1"/>
              <p:nvPr/>
            </p:nvSpPr>
            <p:spPr>
              <a:xfrm>
                <a:off x="1818640" y="1756674"/>
                <a:ext cx="1234440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vi-V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−1(+)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85E2DC-87BE-D894-B106-CA154CE127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640" y="1756674"/>
                <a:ext cx="1234440" cy="396006"/>
              </a:xfrm>
              <a:prstGeom prst="rect">
                <a:avLst/>
              </a:prstGeom>
              <a:blipFill>
                <a:blip r:embed="rId14"/>
                <a:stretch>
                  <a:fillRect t="-4615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07C19-C87B-7B5A-7F78-E5818183DFFC}"/>
                  </a:ext>
                </a:extLst>
              </p:cNvPr>
              <p:cNvSpPr txBox="1"/>
              <p:nvPr/>
            </p:nvSpPr>
            <p:spPr>
              <a:xfrm>
                <a:off x="1785620" y="2010622"/>
                <a:ext cx="1238250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vi-VN" sz="1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−1 (+)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6D07C19-C87B-7B5A-7F78-E5818183D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5620" y="2010622"/>
                <a:ext cx="1238250" cy="396006"/>
              </a:xfrm>
              <a:prstGeom prst="rect">
                <a:avLst/>
              </a:prstGeom>
              <a:blipFill>
                <a:blip r:embed="rId15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4013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3FCA228-F810-8A57-F955-7F11AFB71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" y="23808"/>
            <a:ext cx="3162300" cy="20079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83B70F1-4811-DDB9-5CFF-2DA965EA6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673" y="23808"/>
            <a:ext cx="3162300" cy="19700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AB6571-94B6-EC17-09E3-7B6465E54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" y="2149025"/>
            <a:ext cx="3162300" cy="19824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996C59-2284-09B1-E210-2761FD00F3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6422" y="2303929"/>
            <a:ext cx="3400426" cy="20516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3B66668-7B77-5DB8-D20B-B3CE063C6E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10526" y="23808"/>
            <a:ext cx="3319004" cy="20337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74E828-5D9C-8097-5BB0-6DF42E4FF0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10526" y="2316418"/>
            <a:ext cx="3561892" cy="22251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3AA5FC-65FD-B3C2-9B8F-C266C8B2F9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4355583"/>
            <a:ext cx="3400425" cy="2089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237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38AF18-6AD6-8ABD-6405-B502B2800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85160" cy="2351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53EE5C-C60D-8F86-ACE6-B900CD70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921" y="1"/>
            <a:ext cx="3120157" cy="2351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1A9569-D00C-D80F-BF33-DF47DC521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3107173" cy="23519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70D95-6FB5-A710-ED0C-651CC5B8C0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376950"/>
            <a:ext cx="3169921" cy="23156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3A0A49-4BC4-758A-E4E8-B4ED369AA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401" y="2376950"/>
            <a:ext cx="3107173" cy="231721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BFEFD7-0DB8-E4CB-D24B-A7BEAE846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054" y="2351957"/>
            <a:ext cx="3050783" cy="231565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0F138-1F21-E80C-79BB-7AC3B6CFA5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90" y="4667612"/>
            <a:ext cx="2902731" cy="21896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1AC8B0-5DB3-1AFE-2DAB-55BC720CF859}"/>
              </a:ext>
            </a:extLst>
          </p:cNvPr>
          <p:cNvSpPr txBox="1"/>
          <p:nvPr/>
        </p:nvSpPr>
        <p:spPr>
          <a:xfrm>
            <a:off x="9768840" y="777240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K vận tốc tb có Ma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687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51AC8B0-5DB3-1AFE-2DAB-55BC720CF859}"/>
              </a:ext>
            </a:extLst>
          </p:cNvPr>
          <p:cNvSpPr txBox="1"/>
          <p:nvPr/>
        </p:nvSpPr>
        <p:spPr>
          <a:xfrm>
            <a:off x="9768840" y="777240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K vận tốc tb k Ma</a:t>
            </a:r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E8329E55-F221-ABF6-FEF4-5FE33FC9D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3032759" cy="22911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2E07415-D720-FF24-677F-1894889DF0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512" y="0"/>
            <a:ext cx="3032759" cy="22953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C1BEC46-3810-CB9F-F9F3-0BBA554C2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271" y="0"/>
            <a:ext cx="3140217" cy="240732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EE1E35A-B005-96F9-7669-99D767C8D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407322"/>
            <a:ext cx="3009512" cy="22836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2E0B653-23AB-26C8-62F5-D77BFD922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2392" y="2407322"/>
            <a:ext cx="2999854" cy="228362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37FE3B-03BE-0035-829A-3D05453A2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9087" y="2407321"/>
            <a:ext cx="3037899" cy="22836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6D5C4B-F667-3DE3-B7CB-85B7A614FB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879" y="4690947"/>
            <a:ext cx="3009513" cy="228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3542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51AC8B0-5DB3-1AFE-2DAB-55BC720CF859}"/>
              </a:ext>
            </a:extLst>
          </p:cNvPr>
          <p:cNvSpPr txBox="1"/>
          <p:nvPr/>
        </p:nvSpPr>
        <p:spPr>
          <a:xfrm>
            <a:off x="9768840" y="77724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vận tốc tb k Ma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D111C-9921-E344-A684-41CF01124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94966"/>
            <a:ext cx="2776925" cy="2031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1A543F0-3150-537F-7CE3-103803D22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926" y="94966"/>
            <a:ext cx="2776925" cy="202910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8977E-0585-1507-0CB1-0C9433FFB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312" y="94966"/>
            <a:ext cx="2697464" cy="20291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48DA8-4E41-ABBC-984B-5E6C56E86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35" y="2124074"/>
            <a:ext cx="2733858" cy="20291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6E2E621-3892-659A-7B72-B643435204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1483" y="2124075"/>
            <a:ext cx="2724008" cy="20291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ACA56B-4D14-C681-8DC1-FE17115919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3312" y="2124075"/>
            <a:ext cx="2722780" cy="202910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5326356-A7E1-CEE2-8856-4A3139850A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290729"/>
            <a:ext cx="275141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071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51AC8B0-5DB3-1AFE-2DAB-55BC720CF859}"/>
              </a:ext>
            </a:extLst>
          </p:cNvPr>
          <p:cNvSpPr txBox="1"/>
          <p:nvPr/>
        </p:nvSpPr>
        <p:spPr>
          <a:xfrm>
            <a:off x="10281289" y="777240"/>
            <a:ext cx="1877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vận tốc tb có Ma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8F1DFF-2175-61B0-B928-4E467FDDD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2902856" cy="21394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B8DC4-945E-8E73-BC86-F3058A329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924" y="-1"/>
            <a:ext cx="2834023" cy="21394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70FF6-34E8-E3A4-6D5C-CC3C7B626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055" y="1"/>
            <a:ext cx="2927943" cy="21394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0A6D1E4-B4B7-E0E4-8AE7-DC25FBF2B7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63206"/>
            <a:ext cx="2902856" cy="22104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D7B0241-BB42-9EEA-F411-36C0FC8DB3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2856" y="2263205"/>
            <a:ext cx="2927944" cy="221813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8AB854-B287-CC4B-6CA2-BBCC0094FB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4248" y="2139458"/>
            <a:ext cx="2986750" cy="221813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4C0E85D-18FA-8857-38B1-4CB0C3B382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639" y="4597432"/>
            <a:ext cx="2819285" cy="2139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671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8D7572-A8DE-CDE6-D606-3B2ED1E48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866"/>
            <a:ext cx="4793271" cy="2937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93266E-F600-3D42-F608-5890FD0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271" y="1097866"/>
            <a:ext cx="7938897" cy="46622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F13F20-4DD1-11E6-A558-DBCD7B75407B}"/>
              </a:ext>
            </a:extLst>
          </p:cNvPr>
          <p:cNvSpPr txBox="1"/>
          <p:nvPr/>
        </p:nvSpPr>
        <p:spPr>
          <a:xfrm>
            <a:off x="5021943" y="798286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K vận tốc tb +Ma30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59373A-B54E-2BC2-422C-8C283A952CFF}"/>
              </a:ext>
            </a:extLst>
          </p:cNvPr>
          <p:cNvSpPr txBox="1"/>
          <p:nvPr/>
        </p:nvSpPr>
        <p:spPr>
          <a:xfrm>
            <a:off x="1236702" y="613620"/>
            <a:ext cx="2383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Có vận tốc tb + Ma30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FA5C91-9548-96A7-ED68-CC48004B9059}"/>
              </a:ext>
            </a:extLst>
          </p:cNvPr>
          <p:cNvSpPr txBox="1"/>
          <p:nvPr/>
        </p:nvSpPr>
        <p:spPr>
          <a:xfrm>
            <a:off x="5479143" y="3875618"/>
            <a:ext cx="2178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K vận tốc tb +Ma30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6063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B48799-E47A-39D2-C1C6-ACC7F44ED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181984"/>
              </p:ext>
            </p:extLst>
          </p:nvPr>
        </p:nvGraphicFramePr>
        <p:xfrm>
          <a:off x="0" y="0"/>
          <a:ext cx="12192001" cy="687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268">
                  <a:extLst>
                    <a:ext uri="{9D8B030D-6E8A-4147-A177-3AD203B41FA5}">
                      <a16:colId xmlns:a16="http://schemas.microsoft.com/office/drawing/2014/main" val="1048321489"/>
                    </a:ext>
                  </a:extLst>
                </a:gridCol>
                <a:gridCol w="1903687">
                  <a:extLst>
                    <a:ext uri="{9D8B030D-6E8A-4147-A177-3AD203B41FA5}">
                      <a16:colId xmlns:a16="http://schemas.microsoft.com/office/drawing/2014/main" val="3158098734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761873249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34263466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757677697"/>
                    </a:ext>
                  </a:extLst>
                </a:gridCol>
              </a:tblGrid>
              <a:tr h="801202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Tên tệp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Không áp dụng vận tốc trung bình + Ma (m)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Không áp dụng vận tốc trung bình (m)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Áp dụng vận tốc trung bình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Áp dụng vận tốc trung bình+Ma (m)</a:t>
                      </a:r>
                      <a:endParaRPr lang="en-US">
                        <a:effectLst/>
                      </a:endParaRPr>
                    </a:p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3278"/>
                  </a:ext>
                </a:extLst>
              </a:tr>
              <a:tr h="928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2020-06-25-00-34-us-ca-mtv-sb-101/pixel4xl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6.3296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6.4068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2.2238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1.5806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121657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2021-07-19-20-49-us-ca-mtv-a/pixel4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latin typeface="Lato" panose="020F0502020204030203" pitchFamily="34" charset="0"/>
                        </a:rPr>
                        <a:t>12.1016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9.5016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2.4232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2.2909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166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2021-07-19-20-49-us-ca-mtv-a/mi8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2.7145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12.7746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09822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2021-07-19-20-49-us-ca-mtv-a/pixel5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15.</a:t>
                      </a:r>
                      <a:r>
                        <a:rPr lang="vi-VN"/>
                        <a:t>2032</a:t>
                      </a:r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12.0892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1.7914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2.0337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49261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2021-07-19-20-49-us-ca-mtv-a/sm-g988b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9.3587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10.1568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3.5692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3.5692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94196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2023-09-07-19-33-us-ca/pixel4xl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8.9889</a:t>
                      </a:r>
                      <a:r>
                        <a:rPr lang="vi-VN"/>
                        <a:t> 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3.7239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3196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2023-09-07-19-33-us-ca/pixel5a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8.6938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nan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/>
                        <a:t>3.5532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643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8058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7A2956A-816A-056F-FB77-D544C798BADC}"/>
              </a:ext>
            </a:extLst>
          </p:cNvPr>
          <p:cNvSpPr txBox="1"/>
          <p:nvPr/>
        </p:nvSpPr>
        <p:spPr>
          <a:xfrm>
            <a:off x="194486" y="11806"/>
            <a:ext cx="10486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D:\DATN_20232\Code\GNSS-Positioning\data\2020-06-25-00-34-us-ca-mtv-sb-101\pixel4xl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1C646A-09B5-F21F-DCB4-6DD21298E7DF}"/>
              </a:ext>
            </a:extLst>
          </p:cNvPr>
          <p:cNvSpPr txBox="1"/>
          <p:nvPr/>
        </p:nvSpPr>
        <p:spPr>
          <a:xfrm>
            <a:off x="304800" y="484108"/>
            <a:ext cx="91897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solidFill>
                  <a:srgbClr val="FF0000"/>
                </a:solidFill>
              </a:rPr>
              <a:t>Thêm </a:t>
            </a:r>
            <a:r>
              <a:rPr lang="en-US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lOne Mono"/>
              </a:rPr>
              <a:t>    </a:t>
            </a:r>
            <a:r>
              <a:rPr lang="en-US" b="0">
                <a:solidFill>
                  <a:srgbClr val="008000"/>
                </a:solidFill>
                <a:effectLst/>
                <a:highlight>
                  <a:srgbClr val="FFFFFF"/>
                </a:highlight>
                <a:latin typeface="IntelOne Mono"/>
              </a:rPr>
              <a:t>x_wls, v_wls, cov_x, cov_v = exclude_interpolate_outlier(x_wls, v_wls, cov_x, cov_v)</a:t>
            </a:r>
            <a:br>
              <a:rPr lang="en-US" b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IntelOne Mono"/>
              </a:rPr>
            </a:br>
            <a:r>
              <a:rPr lang="vi-VN" b="0">
                <a:solidFill>
                  <a:srgbClr val="FF0000"/>
                </a:solidFill>
                <a:effectLst/>
                <a:highlight>
                  <a:srgbClr val="FFFFFF"/>
                </a:highlight>
                <a:latin typeface="IntelOne Mono"/>
              </a:rPr>
              <a:t>vào k thấy làm cho tăng độ chính xác nhưng chỉ đối với têpk mất data, chứ mất data phải thực hiện nội suy đã </a:t>
            </a:r>
          </a:p>
          <a:p>
            <a:endParaRPr lang="en-US" b="0">
              <a:solidFill>
                <a:srgbClr val="FF0000"/>
              </a:solidFill>
              <a:effectLst/>
              <a:highlight>
                <a:srgbClr val="FFFFFF"/>
              </a:highlight>
              <a:latin typeface="IntelOne Mono"/>
            </a:endParaRPr>
          </a:p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F60450-D410-B450-79E3-4AF03FEDA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07438"/>
            <a:ext cx="5677692" cy="42868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01EB22-76BE-4C92-4DD7-4F4EE929B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19" y="1510408"/>
            <a:ext cx="5300756" cy="40233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7AF87BF-17F0-3FB1-B71E-90DF7A004795}"/>
              </a:ext>
            </a:extLst>
          </p:cNvPr>
          <p:cNvSpPr txBox="1"/>
          <p:nvPr/>
        </p:nvSpPr>
        <p:spPr>
          <a:xfrm>
            <a:off x="2697480" y="129922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Có inter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175F75-B8C3-6F8E-9F12-5AAFD6108E4C}"/>
              </a:ext>
            </a:extLst>
          </p:cNvPr>
          <p:cNvSpPr txBox="1"/>
          <p:nvPr/>
        </p:nvSpPr>
        <p:spPr>
          <a:xfrm>
            <a:off x="8501941" y="1199805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Không có inter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67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7B48799-E47A-39D2-C1C6-ACC7F44ED6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875268"/>
              </p:ext>
            </p:extLst>
          </p:nvPr>
        </p:nvGraphicFramePr>
        <p:xfrm>
          <a:off x="0" y="0"/>
          <a:ext cx="12192001" cy="68731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51268">
                  <a:extLst>
                    <a:ext uri="{9D8B030D-6E8A-4147-A177-3AD203B41FA5}">
                      <a16:colId xmlns:a16="http://schemas.microsoft.com/office/drawing/2014/main" val="1048321489"/>
                    </a:ext>
                  </a:extLst>
                </a:gridCol>
                <a:gridCol w="1903687">
                  <a:extLst>
                    <a:ext uri="{9D8B030D-6E8A-4147-A177-3AD203B41FA5}">
                      <a16:colId xmlns:a16="http://schemas.microsoft.com/office/drawing/2014/main" val="3158098734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761873249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34263466"/>
                    </a:ext>
                  </a:extLst>
                </a:gridCol>
                <a:gridCol w="1945682">
                  <a:extLst>
                    <a:ext uri="{9D8B030D-6E8A-4147-A177-3AD203B41FA5}">
                      <a16:colId xmlns:a16="http://schemas.microsoft.com/office/drawing/2014/main" val="1757677697"/>
                    </a:ext>
                  </a:extLst>
                </a:gridCol>
              </a:tblGrid>
              <a:tr h="801202">
                <a:tc>
                  <a:txBody>
                    <a:bodyPr/>
                    <a:lstStyle/>
                    <a:p>
                      <a:pPr algn="ctr"/>
                      <a:r>
                        <a:rPr lang="vi-VN"/>
                        <a:t>Tên tệp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Chỉnh Q (n-1)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R(n-1)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Chỉnh Q (n-1)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R(n)</a:t>
                      </a:r>
                      <a:endParaRPr lang="en-US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Chỉnh Q chia đôi (n-1)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vi-VN"/>
                        <a:t>R(n)</a:t>
                      </a:r>
                      <a:endParaRPr lang="en-US"/>
                    </a:p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923278"/>
                  </a:ext>
                </a:extLst>
              </a:tr>
              <a:tr h="9284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2020-06-25-00-34-us-ca-mtv-sb-101/pixel4xl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1.</a:t>
                      </a:r>
                      <a:r>
                        <a:rPr lang="vi-VN">
                          <a:latin typeface="Lato" panose="020F0502020204030203" pitchFamily="34" charset="0"/>
                        </a:rPr>
                        <a:t>6431</a:t>
                      </a:r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1.6396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1.6220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0121657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2021-07-19-20-49-us-ca-mtv-a/pixel4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 2.3078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</a:t>
                      </a:r>
                      <a:r>
                        <a:rPr lang="vi-VN"/>
                        <a:t>3351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2.3146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85166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2021-07-19-20-49-us-ca-mtv-a/mi8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12.6379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</a:t>
                      </a:r>
                      <a:r>
                        <a:rPr lang="vi-VN"/>
                        <a:t>7967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12.7763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09822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Lato" panose="020F0502020204030203" pitchFamily="34" charset="0"/>
                          <a:ea typeface="+mn-ea"/>
                          <a:cs typeface="+mn-cs"/>
                        </a:rPr>
                        <a:t>2021-07-19-20-49-us-ca-mtv-a/pixel5</a:t>
                      </a:r>
                    </a:p>
                    <a:p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Lato" panose="020F0502020204030203" pitchFamily="34" charset="0"/>
                        </a:rPr>
                        <a:t>2.</a:t>
                      </a:r>
                      <a:r>
                        <a:rPr lang="vi-VN">
                          <a:latin typeface="Lato" panose="020F0502020204030203" pitchFamily="34" charset="0"/>
                        </a:rPr>
                        <a:t>0532</a:t>
                      </a:r>
                      <a:endParaRPr lang="en-US">
                        <a:latin typeface="Lato" panose="020F050202020403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2.0509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2.0380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749261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2021-07-19-20-49-us-ca-mtv-a/sm-g988b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</a:t>
                      </a:r>
                      <a:r>
                        <a:rPr lang="vi-VN"/>
                        <a:t>5976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</a:t>
                      </a:r>
                      <a:r>
                        <a:rPr lang="vi-VN"/>
                        <a:t>5445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3.5434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4294196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2023-09-07-19-33-us-ca/pixel4xl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3.7235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3.7759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3.7766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7931960"/>
                  </a:ext>
                </a:extLst>
              </a:tr>
              <a:tr h="79267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2023-09-07-19-33-us-ca/pixel5a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3.5529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3.5462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3.5559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643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3669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C0DD41C-E518-15CC-3FF9-C9EC0CAD2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250" y="132289"/>
            <a:ext cx="9116697" cy="22101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D9E35F-1BEC-7C51-7944-47D99E91D8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50" y="2591764"/>
            <a:ext cx="9116697" cy="241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94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E00C6A-49E2-3F2D-FB00-91BB1CDD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860" y="180102"/>
            <a:ext cx="9192908" cy="275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BDAD403-5F72-9CCB-550F-6F6DB2A085D3}"/>
              </a:ext>
            </a:extLst>
          </p:cNvPr>
          <p:cNvSpPr txBox="1"/>
          <p:nvPr/>
        </p:nvSpPr>
        <p:spPr>
          <a:xfrm>
            <a:off x="566057" y="849085"/>
            <a:ext cx="1480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Khoảng cách mahalanobis khi dùng vận tốc tb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6FFB51-A58E-AAB9-AB37-DA4B09C217CD}"/>
              </a:ext>
            </a:extLst>
          </p:cNvPr>
          <p:cNvSpPr txBox="1"/>
          <p:nvPr/>
        </p:nvSpPr>
        <p:spPr>
          <a:xfrm>
            <a:off x="566056" y="3792924"/>
            <a:ext cx="1480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Khoảng cách mahalanobis khi bỏ vận tốc tb</a:t>
            </a:r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0F696-EF73-0FA3-03DD-DCBD16F77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457" y="3429000"/>
            <a:ext cx="9253505" cy="275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82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954F2C45-377A-2759-F6A0-87A33CF8E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400" y="1207834"/>
            <a:ext cx="8249231" cy="492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301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382898-D8E4-3517-1DA3-A53CF355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29" y="1117969"/>
            <a:ext cx="8983329" cy="54109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408A7D7-2BF7-E61E-05B3-FA3EF0228E10}"/>
              </a:ext>
            </a:extLst>
          </p:cNvPr>
          <p:cNvSpPr/>
          <p:nvPr/>
        </p:nvSpPr>
        <p:spPr>
          <a:xfrm>
            <a:off x="4586514" y="1132114"/>
            <a:ext cx="2162629" cy="5805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88483-0928-1041-7632-AB49E38A56E3}"/>
              </a:ext>
            </a:extLst>
          </p:cNvPr>
          <p:cNvSpPr/>
          <p:nvPr/>
        </p:nvSpPr>
        <p:spPr>
          <a:xfrm>
            <a:off x="2619828" y="5573485"/>
            <a:ext cx="6204858" cy="9695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AAC92-3B99-A4B4-93D3-F7B1C300D1D7}"/>
              </a:ext>
            </a:extLst>
          </p:cNvPr>
          <p:cNvSpPr/>
          <p:nvPr/>
        </p:nvSpPr>
        <p:spPr>
          <a:xfrm>
            <a:off x="8008257" y="3429000"/>
            <a:ext cx="1632857" cy="969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948C27-7C04-5E28-E828-71A746CBB2C7}"/>
              </a:ext>
            </a:extLst>
          </p:cNvPr>
          <p:cNvSpPr/>
          <p:nvPr/>
        </p:nvSpPr>
        <p:spPr>
          <a:xfrm rot="16200000">
            <a:off x="8679543" y="3913790"/>
            <a:ext cx="572821" cy="969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4C5C8D-BF4A-56EF-C6C1-6823DD63A6B9}"/>
              </a:ext>
            </a:extLst>
          </p:cNvPr>
          <p:cNvSpPr/>
          <p:nvPr/>
        </p:nvSpPr>
        <p:spPr>
          <a:xfrm rot="16200000">
            <a:off x="5030723" y="3307613"/>
            <a:ext cx="969583" cy="9695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CDB78A-26FE-6374-B2E5-3CD6C753E667}"/>
              </a:ext>
            </a:extLst>
          </p:cNvPr>
          <p:cNvSpPr/>
          <p:nvPr/>
        </p:nvSpPr>
        <p:spPr>
          <a:xfrm rot="16200000">
            <a:off x="1983356" y="2825184"/>
            <a:ext cx="1129240" cy="8258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8DA64E-235F-7160-9497-02AC51FC6141}"/>
              </a:ext>
            </a:extLst>
          </p:cNvPr>
          <p:cNvSpPr/>
          <p:nvPr/>
        </p:nvSpPr>
        <p:spPr>
          <a:xfrm rot="16200000">
            <a:off x="3607057" y="1935682"/>
            <a:ext cx="777523" cy="698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F3627-1752-E73A-D0E9-9E277DD9C7BB}"/>
                  </a:ext>
                </a:extLst>
              </p:cNvPr>
              <p:cNvSpPr txBox="1"/>
              <p:nvPr/>
            </p:nvSpPr>
            <p:spPr>
              <a:xfrm>
                <a:off x="4306618" y="1326721"/>
                <a:ext cx="12615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sz="2000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0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0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B8F3627-1752-E73A-D0E9-9E277DD9C7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618" y="1326721"/>
                <a:ext cx="1261599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30434F-175C-6A3F-4AA5-D47252432F17}"/>
                  </a:ext>
                </a:extLst>
              </p:cNvPr>
              <p:cNvSpPr txBox="1"/>
              <p:nvPr/>
            </p:nvSpPr>
            <p:spPr>
              <a:xfrm>
                <a:off x="2743200" y="5573485"/>
                <a:ext cx="1133644" cy="698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b="1">
                    <a:solidFill>
                      <a:srgbClr val="FFA14F"/>
                    </a:solidFill>
                  </a:rPr>
                  <a:t>Dự đoán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kern="1200" smtClean="0">
                              <a:solidFill>
                                <a:srgbClr val="FFA14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kern="1200">
                                  <a:solidFill>
                                    <a:srgbClr val="FFA14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1" i="1" kern="1200">
                                  <a:solidFill>
                                    <a:srgbClr val="FFA14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1" i="1" kern="1200">
                              <a:solidFill>
                                <a:srgbClr val="FFA14F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𝒏</m:t>
                          </m:r>
                          <m:d>
                            <m:dPr>
                              <m:ctrlPr>
                                <a:rPr lang="en-US" sz="2000" b="1" i="1" kern="1200">
                                  <a:solidFill>
                                    <a:srgbClr val="FFA14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0" kern="1200">
                                  <a:solidFill>
                                    <a:srgbClr val="FFA14F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>
                  <a:solidFill>
                    <a:srgbClr val="FFA14F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230434F-175C-6A3F-4AA5-D47252432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573485"/>
                <a:ext cx="1133644" cy="698589"/>
              </a:xfrm>
              <a:prstGeom prst="rect">
                <a:avLst/>
              </a:prstGeom>
              <a:blipFill>
                <a:blip r:embed="rId5"/>
                <a:stretch>
                  <a:fillRect l="-4301" t="-4348" r="-37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3B7F3-C7DF-21BF-BD83-1D7E67F53C5E}"/>
                  </a:ext>
                </a:extLst>
              </p:cNvPr>
              <p:cNvSpPr txBox="1"/>
              <p:nvPr/>
            </p:nvSpPr>
            <p:spPr>
              <a:xfrm>
                <a:off x="4069919" y="5573485"/>
                <a:ext cx="1172116" cy="698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b="1">
                    <a:solidFill>
                      <a:srgbClr val="4545FF"/>
                    </a:solidFill>
                  </a:rPr>
                  <a:t>Cập nhật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kern="1200" smtClean="0">
                              <a:solidFill>
                                <a:srgbClr val="4545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b="1" i="1" kern="1200">
                                  <a:solidFill>
                                    <a:srgbClr val="4545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lang="en-US" sz="2000" b="1" i="1" kern="1200">
                                  <a:solidFill>
                                    <a:srgbClr val="4545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sz="2000" b="0" i="1" kern="1200">
                              <a:solidFill>
                                <a:srgbClr val="4545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  <m:d>
                            <m:dPr>
                              <m:ctrlPr>
                                <a:rPr lang="en-US" sz="2000" b="0" i="1" kern="1200">
                                  <a:solidFill>
                                    <a:srgbClr val="4545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lang="en-US" sz="2000" b="0" i="0" kern="1200">
                                  <a:solidFill>
                                    <a:srgbClr val="4545FF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b="1">
                  <a:solidFill>
                    <a:srgbClr val="4545FF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53B7F3-C7DF-21BF-BD83-1D7E67F53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9919" y="5573485"/>
                <a:ext cx="1172116" cy="698589"/>
              </a:xfrm>
              <a:prstGeom prst="rect">
                <a:avLst/>
              </a:prstGeom>
              <a:blipFill>
                <a:blip r:embed="rId6"/>
                <a:stretch>
                  <a:fillRect l="-4688" t="-4348" r="-3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1F0E7F-3BC4-C53A-13E4-8FD8C801FBBD}"/>
                  </a:ext>
                </a:extLst>
              </p:cNvPr>
              <p:cNvSpPr txBox="1"/>
              <p:nvPr/>
            </p:nvSpPr>
            <p:spPr>
              <a:xfrm>
                <a:off x="7391742" y="5573485"/>
                <a:ext cx="1233030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vi-VN" b="1">
                    <a:solidFill>
                      <a:srgbClr val="45A245"/>
                    </a:solidFill>
                  </a:rPr>
                  <a:t>Đo lường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rgbClr val="45A24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>
                              <a:solidFill>
                                <a:srgbClr val="45A245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sz="2000" b="0" i="1">
                              <a:solidFill>
                                <a:srgbClr val="45A245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1">
                  <a:solidFill>
                    <a:srgbClr val="45A245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F1F0E7F-3BC4-C53A-13E4-8FD8C801F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1742" y="5573485"/>
                <a:ext cx="1233030" cy="677108"/>
              </a:xfrm>
              <a:prstGeom prst="rect">
                <a:avLst/>
              </a:prstGeom>
              <a:blipFill>
                <a:blip r:embed="rId7"/>
                <a:stretch>
                  <a:fillRect l="-4455" t="-4505" r="-39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8CE1003A-9755-FAB5-E692-C8BCCF4C3C6D}"/>
              </a:ext>
            </a:extLst>
          </p:cNvPr>
          <p:cNvSpPr/>
          <p:nvPr/>
        </p:nvSpPr>
        <p:spPr>
          <a:xfrm>
            <a:off x="1822828" y="1326721"/>
            <a:ext cx="1362244" cy="3492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9817BD-1F9E-8AEB-F8CE-BEEE8E93BC7B}"/>
              </a:ext>
            </a:extLst>
          </p:cNvPr>
          <p:cNvSpPr txBox="1"/>
          <p:nvPr/>
        </p:nvSpPr>
        <p:spPr>
          <a:xfrm>
            <a:off x="1822828" y="139700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Xác suất</a:t>
            </a:r>
            <a:endParaRPr lang="en-US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942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EFC380-D350-DCDC-ECCD-DEB4A6771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045" y="1142705"/>
            <a:ext cx="6401167" cy="515810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A70DE8DA-12FE-CC1F-59E7-21A3FA0E0F18}"/>
              </a:ext>
            </a:extLst>
          </p:cNvPr>
          <p:cNvSpPr/>
          <p:nvPr/>
        </p:nvSpPr>
        <p:spPr>
          <a:xfrm>
            <a:off x="5800725" y="41862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FB7F648-8166-2A8F-9070-5AD981714211}"/>
              </a:ext>
            </a:extLst>
          </p:cNvPr>
          <p:cNvSpPr/>
          <p:nvPr/>
        </p:nvSpPr>
        <p:spPr>
          <a:xfrm>
            <a:off x="5953125" y="4338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0AE64E1-1261-BA57-E4F1-176998DE1795}"/>
              </a:ext>
            </a:extLst>
          </p:cNvPr>
          <p:cNvSpPr/>
          <p:nvPr/>
        </p:nvSpPr>
        <p:spPr>
          <a:xfrm>
            <a:off x="6105525" y="4491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0ED24EC-0DEE-15EF-A25A-85038957FCAD}"/>
              </a:ext>
            </a:extLst>
          </p:cNvPr>
          <p:cNvSpPr/>
          <p:nvPr/>
        </p:nvSpPr>
        <p:spPr>
          <a:xfrm>
            <a:off x="6257925" y="46434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FCC9D8-601D-5DD8-CF58-F07C57B5F83B}"/>
              </a:ext>
            </a:extLst>
          </p:cNvPr>
          <p:cNvSpPr/>
          <p:nvPr/>
        </p:nvSpPr>
        <p:spPr>
          <a:xfrm>
            <a:off x="6410325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4ABCD7E-FFC9-13C3-BBB2-89A0EA1AEC5B}"/>
              </a:ext>
            </a:extLst>
          </p:cNvPr>
          <p:cNvSpPr/>
          <p:nvPr/>
        </p:nvSpPr>
        <p:spPr>
          <a:xfrm>
            <a:off x="6562725" y="49482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5C9332B-82F8-896E-B481-89E7DC704003}"/>
              </a:ext>
            </a:extLst>
          </p:cNvPr>
          <p:cNvSpPr/>
          <p:nvPr/>
        </p:nvSpPr>
        <p:spPr>
          <a:xfrm>
            <a:off x="6410325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AB98389-8039-BBB8-5870-B35D5FDD3735}"/>
              </a:ext>
            </a:extLst>
          </p:cNvPr>
          <p:cNvSpPr/>
          <p:nvPr/>
        </p:nvSpPr>
        <p:spPr>
          <a:xfrm>
            <a:off x="5767377" y="377904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4503A0B-694D-29BA-DD8F-7BA0A817923C}"/>
              </a:ext>
            </a:extLst>
          </p:cNvPr>
          <p:cNvSpPr/>
          <p:nvPr/>
        </p:nvSpPr>
        <p:spPr>
          <a:xfrm>
            <a:off x="5676893" y="4491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68C95AA-BF22-7AD1-57FB-0CF462E180F1}"/>
              </a:ext>
            </a:extLst>
          </p:cNvPr>
          <p:cNvSpPr/>
          <p:nvPr/>
        </p:nvSpPr>
        <p:spPr>
          <a:xfrm>
            <a:off x="4841054" y="4145757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86198F3-5074-9F53-7751-4821F9E61022}"/>
              </a:ext>
            </a:extLst>
          </p:cNvPr>
          <p:cNvSpPr/>
          <p:nvPr/>
        </p:nvSpPr>
        <p:spPr>
          <a:xfrm>
            <a:off x="5553061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64EA88A-A1F3-FEF0-4874-9552687EC611}"/>
              </a:ext>
            </a:extLst>
          </p:cNvPr>
          <p:cNvSpPr/>
          <p:nvPr/>
        </p:nvSpPr>
        <p:spPr>
          <a:xfrm>
            <a:off x="5491145" y="49482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D1FB233-62ED-EA0D-0E35-0D3552C1678E}"/>
              </a:ext>
            </a:extLst>
          </p:cNvPr>
          <p:cNvSpPr/>
          <p:nvPr/>
        </p:nvSpPr>
        <p:spPr>
          <a:xfrm>
            <a:off x="5429229" y="5100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58C8F9A-6E85-5C6A-AAAD-BFAE6F65654F}"/>
              </a:ext>
            </a:extLst>
          </p:cNvPr>
          <p:cNvSpPr/>
          <p:nvPr/>
        </p:nvSpPr>
        <p:spPr>
          <a:xfrm>
            <a:off x="5367313" y="5253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53FF388-B95D-BBD6-E319-732442E51749}"/>
              </a:ext>
            </a:extLst>
          </p:cNvPr>
          <p:cNvSpPr/>
          <p:nvPr/>
        </p:nvSpPr>
        <p:spPr>
          <a:xfrm>
            <a:off x="5705461" y="49482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18F101B-BA77-FFD8-2525-8B131DE28835}"/>
              </a:ext>
            </a:extLst>
          </p:cNvPr>
          <p:cNvSpPr/>
          <p:nvPr/>
        </p:nvSpPr>
        <p:spPr>
          <a:xfrm>
            <a:off x="5857861" y="5100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8511144-69D3-4B9D-8E30-5CE1CF5230E6}"/>
              </a:ext>
            </a:extLst>
          </p:cNvPr>
          <p:cNvSpPr/>
          <p:nvPr/>
        </p:nvSpPr>
        <p:spPr>
          <a:xfrm>
            <a:off x="6010261" y="5253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8B9D511-EE3D-0616-2D2D-F238B36191AB}"/>
              </a:ext>
            </a:extLst>
          </p:cNvPr>
          <p:cNvSpPr/>
          <p:nvPr/>
        </p:nvSpPr>
        <p:spPr>
          <a:xfrm>
            <a:off x="5829293" y="46434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9CA30A6-4472-AE84-5034-1B346825FBB3}"/>
              </a:ext>
            </a:extLst>
          </p:cNvPr>
          <p:cNvSpPr/>
          <p:nvPr/>
        </p:nvSpPr>
        <p:spPr>
          <a:xfrm>
            <a:off x="5981693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4F2E9F0-7789-2600-D6E4-0D7835B6AAF5}"/>
              </a:ext>
            </a:extLst>
          </p:cNvPr>
          <p:cNvSpPr/>
          <p:nvPr/>
        </p:nvSpPr>
        <p:spPr>
          <a:xfrm>
            <a:off x="5891209" y="4491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6A84FC1-C9A4-63E6-26FF-0C2B528629C5}"/>
              </a:ext>
            </a:extLst>
          </p:cNvPr>
          <p:cNvSpPr/>
          <p:nvPr/>
        </p:nvSpPr>
        <p:spPr>
          <a:xfrm>
            <a:off x="6043609" y="46434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C6B3D8-B9B1-D452-24BF-955CB572D0E5}"/>
              </a:ext>
            </a:extLst>
          </p:cNvPr>
          <p:cNvSpPr/>
          <p:nvPr/>
        </p:nvSpPr>
        <p:spPr>
          <a:xfrm>
            <a:off x="6196009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2878F4-7896-057E-E992-1FC6FEA38B34}"/>
              </a:ext>
            </a:extLst>
          </p:cNvPr>
          <p:cNvSpPr/>
          <p:nvPr/>
        </p:nvSpPr>
        <p:spPr>
          <a:xfrm>
            <a:off x="5767377" y="47958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3190B7B-8609-79B6-8539-1D38332102CE}"/>
              </a:ext>
            </a:extLst>
          </p:cNvPr>
          <p:cNvSpPr/>
          <p:nvPr/>
        </p:nvSpPr>
        <p:spPr>
          <a:xfrm>
            <a:off x="5919777" y="49482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324BC948-CF8C-F224-8640-EFD3259DF4AE}"/>
              </a:ext>
            </a:extLst>
          </p:cNvPr>
          <p:cNvSpPr/>
          <p:nvPr/>
        </p:nvSpPr>
        <p:spPr>
          <a:xfrm>
            <a:off x="6072177" y="5100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2445A17-869E-3E93-2FD4-AC8789C456BE}"/>
              </a:ext>
            </a:extLst>
          </p:cNvPr>
          <p:cNvSpPr/>
          <p:nvPr/>
        </p:nvSpPr>
        <p:spPr>
          <a:xfrm>
            <a:off x="6224577" y="5253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3437DE9-B5FF-2BF8-0678-24FB5A6A78BF}"/>
              </a:ext>
            </a:extLst>
          </p:cNvPr>
          <p:cNvSpPr/>
          <p:nvPr/>
        </p:nvSpPr>
        <p:spPr>
          <a:xfrm>
            <a:off x="5643545" y="5100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7E9FA8-799A-1EC8-7F07-3C9592E4D0B5}"/>
              </a:ext>
            </a:extLst>
          </p:cNvPr>
          <p:cNvSpPr/>
          <p:nvPr/>
        </p:nvSpPr>
        <p:spPr>
          <a:xfrm>
            <a:off x="5795945" y="5253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993AED9-46DB-685A-1BE8-05384AB21547}"/>
              </a:ext>
            </a:extLst>
          </p:cNvPr>
          <p:cNvSpPr/>
          <p:nvPr/>
        </p:nvSpPr>
        <p:spPr>
          <a:xfrm>
            <a:off x="5948345" y="54054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5A77774-32D1-A0FB-BBB0-A223D786B8F4}"/>
              </a:ext>
            </a:extLst>
          </p:cNvPr>
          <p:cNvSpPr/>
          <p:nvPr/>
        </p:nvSpPr>
        <p:spPr>
          <a:xfrm>
            <a:off x="5953125" y="4338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4254472-E7E1-7617-88B6-EE13B5D3B4C1}"/>
              </a:ext>
            </a:extLst>
          </p:cNvPr>
          <p:cNvSpPr/>
          <p:nvPr/>
        </p:nvSpPr>
        <p:spPr>
          <a:xfrm>
            <a:off x="5043460" y="4124326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7BE78B4-67C3-AD30-F0AB-116D0F6E0957}"/>
              </a:ext>
            </a:extLst>
          </p:cNvPr>
          <p:cNvSpPr/>
          <p:nvPr/>
        </p:nvSpPr>
        <p:spPr>
          <a:xfrm>
            <a:off x="5333989" y="42910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45AB5E1-D471-500D-FD32-A4153D45FD24}"/>
              </a:ext>
            </a:extLst>
          </p:cNvPr>
          <p:cNvSpPr/>
          <p:nvPr/>
        </p:nvSpPr>
        <p:spPr>
          <a:xfrm>
            <a:off x="5486389" y="44434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8016B2-AC8C-1684-2667-BDA5F12A4010}"/>
              </a:ext>
            </a:extLst>
          </p:cNvPr>
          <p:cNvSpPr/>
          <p:nvPr/>
        </p:nvSpPr>
        <p:spPr>
          <a:xfrm>
            <a:off x="5638789" y="45958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BF017BC-B866-0153-D617-B2996589CC5C}"/>
              </a:ext>
            </a:extLst>
          </p:cNvPr>
          <p:cNvSpPr/>
          <p:nvPr/>
        </p:nvSpPr>
        <p:spPr>
          <a:xfrm>
            <a:off x="5791189" y="47482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893356C-B299-8178-622A-AF9BFEB818BB}"/>
              </a:ext>
            </a:extLst>
          </p:cNvPr>
          <p:cNvSpPr/>
          <p:nvPr/>
        </p:nvSpPr>
        <p:spPr>
          <a:xfrm>
            <a:off x="5333989" y="42910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E16D979-68A1-0BA6-4485-4D932032EBD2}"/>
              </a:ext>
            </a:extLst>
          </p:cNvPr>
          <p:cNvSpPr/>
          <p:nvPr/>
        </p:nvSpPr>
        <p:spPr>
          <a:xfrm>
            <a:off x="4993454" y="4298157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B919596-1EAB-AEB2-B5C4-7B58B7DD621F}"/>
              </a:ext>
            </a:extLst>
          </p:cNvPr>
          <p:cNvSpPr/>
          <p:nvPr/>
        </p:nvSpPr>
        <p:spPr>
          <a:xfrm>
            <a:off x="5145854" y="4450557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AF7048CD-C707-B444-F4C3-F9342B0A291D}"/>
              </a:ext>
            </a:extLst>
          </p:cNvPr>
          <p:cNvSpPr/>
          <p:nvPr/>
        </p:nvSpPr>
        <p:spPr>
          <a:xfrm>
            <a:off x="5298254" y="4602957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DD66A0A-FED3-C768-0D0C-F0B901FE5E4D}"/>
              </a:ext>
            </a:extLst>
          </p:cNvPr>
          <p:cNvSpPr/>
          <p:nvPr/>
        </p:nvSpPr>
        <p:spPr>
          <a:xfrm>
            <a:off x="5450654" y="4755357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A9E7166-0A7C-05DC-6EBD-75DC44BCED2A}"/>
              </a:ext>
            </a:extLst>
          </p:cNvPr>
          <p:cNvSpPr/>
          <p:nvPr/>
        </p:nvSpPr>
        <p:spPr>
          <a:xfrm>
            <a:off x="5476842" y="399809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BB5196B-E5E6-9D62-3D92-1484A3289388}"/>
              </a:ext>
            </a:extLst>
          </p:cNvPr>
          <p:cNvSpPr/>
          <p:nvPr/>
        </p:nvSpPr>
        <p:spPr>
          <a:xfrm>
            <a:off x="5486389" y="4443413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BE08D49-0C8E-33E3-C1D0-F9405FEC1D1E}"/>
              </a:ext>
            </a:extLst>
          </p:cNvPr>
          <p:cNvSpPr/>
          <p:nvPr/>
        </p:nvSpPr>
        <p:spPr>
          <a:xfrm>
            <a:off x="5195860" y="4276726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AD1FF6B-64BC-ADBA-58B8-CEE946C8BD7D}"/>
              </a:ext>
            </a:extLst>
          </p:cNvPr>
          <p:cNvSpPr/>
          <p:nvPr/>
        </p:nvSpPr>
        <p:spPr>
          <a:xfrm>
            <a:off x="5348260" y="4429126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5DEA75F-8C74-7A52-1E2A-D75413CFCFB3}"/>
              </a:ext>
            </a:extLst>
          </p:cNvPr>
          <p:cNvSpPr/>
          <p:nvPr/>
        </p:nvSpPr>
        <p:spPr>
          <a:xfrm>
            <a:off x="5500660" y="4581526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8FE4870-D877-9DA6-8FC8-9385B87F2EC2}"/>
              </a:ext>
            </a:extLst>
          </p:cNvPr>
          <p:cNvSpPr/>
          <p:nvPr/>
        </p:nvSpPr>
        <p:spPr>
          <a:xfrm>
            <a:off x="5953125" y="43386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75A8960-76A7-1B00-3D4A-64DE27F2367F}"/>
              </a:ext>
            </a:extLst>
          </p:cNvPr>
          <p:cNvSpPr/>
          <p:nvPr/>
        </p:nvSpPr>
        <p:spPr>
          <a:xfrm>
            <a:off x="6105525" y="4491038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00251F1-92A3-E65D-4BB3-116669288AB9}"/>
              </a:ext>
            </a:extLst>
          </p:cNvPr>
          <p:cNvSpPr/>
          <p:nvPr/>
        </p:nvSpPr>
        <p:spPr>
          <a:xfrm>
            <a:off x="5919777" y="393144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2102D74-E8A1-4546-3EE0-02296751BC83}"/>
              </a:ext>
            </a:extLst>
          </p:cNvPr>
          <p:cNvSpPr/>
          <p:nvPr/>
        </p:nvSpPr>
        <p:spPr>
          <a:xfrm>
            <a:off x="6072177" y="408384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4DE5EB3-43F0-AE74-12B1-FF6A8B8BDD2D}"/>
              </a:ext>
            </a:extLst>
          </p:cNvPr>
          <p:cNvSpPr/>
          <p:nvPr/>
        </p:nvSpPr>
        <p:spPr>
          <a:xfrm>
            <a:off x="6224577" y="423624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814279E8-43B3-388D-BDCE-98F43D940943}"/>
              </a:ext>
            </a:extLst>
          </p:cNvPr>
          <p:cNvSpPr/>
          <p:nvPr/>
        </p:nvSpPr>
        <p:spPr>
          <a:xfrm>
            <a:off x="6376977" y="438864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EBEC8E-A16A-D53D-5610-EFBECCC7219D}"/>
              </a:ext>
            </a:extLst>
          </p:cNvPr>
          <p:cNvSpPr/>
          <p:nvPr/>
        </p:nvSpPr>
        <p:spPr>
          <a:xfrm>
            <a:off x="5629242" y="415049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C99B2FF7-B3D6-854B-E4A0-3C7BD5D73C0B}"/>
              </a:ext>
            </a:extLst>
          </p:cNvPr>
          <p:cNvSpPr/>
          <p:nvPr/>
        </p:nvSpPr>
        <p:spPr>
          <a:xfrm>
            <a:off x="5781642" y="430289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D745EA8-BEA2-6275-AF2A-059A4CEF1D44}"/>
              </a:ext>
            </a:extLst>
          </p:cNvPr>
          <p:cNvSpPr/>
          <p:nvPr/>
        </p:nvSpPr>
        <p:spPr>
          <a:xfrm>
            <a:off x="5934042" y="4455294"/>
            <a:ext cx="100012" cy="100012"/>
          </a:xfrm>
          <a:prstGeom prst="ellipse">
            <a:avLst/>
          </a:prstGeom>
          <a:solidFill>
            <a:srgbClr val="0076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92715A4-5741-6B90-EAF9-05AF8F2AABDD}"/>
              </a:ext>
            </a:extLst>
          </p:cNvPr>
          <p:cNvSpPr/>
          <p:nvPr/>
        </p:nvSpPr>
        <p:spPr>
          <a:xfrm>
            <a:off x="5969783" y="4245744"/>
            <a:ext cx="254794" cy="247625"/>
          </a:xfrm>
          <a:prstGeom prst="ellipse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345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GSDC-solution">
            <a:extLst>
              <a:ext uri="{FF2B5EF4-FFF2-40B4-BE49-F238E27FC236}">
                <a16:creationId xmlns:a16="http://schemas.microsoft.com/office/drawing/2014/main" id="{AADABB31-305B-2FBA-06C4-CCFBCE4072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GSDC-solution">
            <a:extLst>
              <a:ext uri="{FF2B5EF4-FFF2-40B4-BE49-F238E27FC236}">
                <a16:creationId xmlns:a16="http://schemas.microsoft.com/office/drawing/2014/main" id="{87120C98-EE04-B060-BE28-AC2E0EB3F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619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FD5C2C-8847-4CB2-29F0-B9FEB13CC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18" y="190192"/>
            <a:ext cx="3839382" cy="29348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382BE-5B54-351C-9C18-8FCC5EAD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955" y="90021"/>
            <a:ext cx="5658640" cy="66779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76A6DE-626F-D8AB-5B55-976D153CA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5263" y="56277"/>
            <a:ext cx="5725324" cy="4953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30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EE2944E-5E36-B043-2039-5BEEB8DEFC31}"/>
              </a:ext>
            </a:extLst>
          </p:cNvPr>
          <p:cNvGrpSpPr/>
          <p:nvPr/>
        </p:nvGrpSpPr>
        <p:grpSpPr>
          <a:xfrm>
            <a:off x="0" y="-76200"/>
            <a:ext cx="6029325" cy="3760827"/>
            <a:chOff x="-1" y="1345168"/>
            <a:chExt cx="6029325" cy="37608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FFDDB1-FA62-8780-E5CB-ECDF0D70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" y="1714500"/>
              <a:ext cx="6029325" cy="339149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7917A5-36BB-E08F-7F52-49A048143530}"/>
                </a:ext>
              </a:extLst>
            </p:cNvPr>
            <p:cNvSpPr txBox="1"/>
            <p:nvPr/>
          </p:nvSpPr>
          <p:spPr>
            <a:xfrm>
              <a:off x="2524125" y="1345168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mi8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4730103-412F-1CC6-6D11-C491D5B7F5FD}"/>
              </a:ext>
            </a:extLst>
          </p:cNvPr>
          <p:cNvGrpSpPr/>
          <p:nvPr/>
        </p:nvGrpSpPr>
        <p:grpSpPr>
          <a:xfrm>
            <a:off x="6096000" y="0"/>
            <a:ext cx="6096000" cy="3763923"/>
            <a:chOff x="6029325" y="1379577"/>
            <a:chExt cx="6096000" cy="37639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B7BF929-137C-D63C-0BB0-65437BF02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9325" y="1714500"/>
              <a:ext cx="6096000" cy="34290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8B6CF2-01CD-B40C-855F-B764DB0ED1B2}"/>
                </a:ext>
              </a:extLst>
            </p:cNvPr>
            <p:cNvSpPr txBox="1"/>
            <p:nvPr/>
          </p:nvSpPr>
          <p:spPr>
            <a:xfrm>
              <a:off x="8797440" y="1379577"/>
              <a:ext cx="9343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pixel4xl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702FD2C-5496-0F3F-95DC-28C227CB7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20" y="3427452"/>
            <a:ext cx="5915025" cy="3327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04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44854B-9B71-DCA7-1BFB-36BBE6A77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042723" cy="1171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61F54F-3382-6E97-240F-B9F3DE5BB2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71575"/>
            <a:ext cx="2918969" cy="42336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1E720DD-65AD-BE3F-5FE0-2A143A707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944" y="0"/>
            <a:ext cx="2760331" cy="26959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CE12C-8A4B-EED9-D69E-09EBD937C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9275" y="57622"/>
            <a:ext cx="3439006" cy="449317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7037E2-1157-7F86-82F3-CAAC8FD831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8969" y="2695971"/>
            <a:ext cx="2760331" cy="18548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4C969A5-B7FB-867F-8B91-4018468626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43469" y="-47612"/>
            <a:ext cx="3448531" cy="54871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AEF287C-A853-07AE-D48F-069CFFBC96B5}"/>
                  </a:ext>
                </a:extLst>
              </p14:cNvPr>
              <p14:cNvContentPartPr/>
              <p14:nvPr/>
            </p14:nvContentPartPr>
            <p14:xfrm>
              <a:off x="9354487" y="1127317"/>
              <a:ext cx="675360" cy="6282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AEF287C-A853-07AE-D48F-069CFFBC96B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345847" y="1118317"/>
                <a:ext cx="693000" cy="64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78EAD73-C0AF-0DA0-44BA-7C8E067DB3A8}"/>
                  </a:ext>
                </a:extLst>
              </p14:cNvPr>
              <p14:cNvContentPartPr/>
              <p14:nvPr/>
            </p14:nvContentPartPr>
            <p14:xfrm>
              <a:off x="11672527" y="1599637"/>
              <a:ext cx="24192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78EAD73-C0AF-0DA0-44BA-7C8E067DB3A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663887" y="1590637"/>
                <a:ext cx="2595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4CA45EA1-6F8C-59D6-FC96-A73D8EAA7850}"/>
              </a:ext>
            </a:extLst>
          </p:cNvPr>
          <p:cNvGrpSpPr/>
          <p:nvPr/>
        </p:nvGrpSpPr>
        <p:grpSpPr>
          <a:xfrm>
            <a:off x="2073127" y="4828477"/>
            <a:ext cx="316080" cy="182880"/>
            <a:chOff x="2073127" y="4828477"/>
            <a:chExt cx="316080" cy="18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8F343F0-0952-81EC-6C38-A43C540BA224}"/>
                    </a:ext>
                  </a:extLst>
                </p14:cNvPr>
                <p14:cNvContentPartPr/>
                <p14:nvPr/>
              </p14:nvContentPartPr>
              <p14:xfrm>
                <a:off x="2073127" y="4828477"/>
                <a:ext cx="169200" cy="1299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8F343F0-0952-81EC-6C38-A43C540BA2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064127" y="4819837"/>
                  <a:ext cx="18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2B47CBD-1D8F-CBC7-A725-ADA7A7A88972}"/>
                    </a:ext>
                  </a:extLst>
                </p14:cNvPr>
                <p14:cNvContentPartPr/>
                <p14:nvPr/>
              </p14:nvContentPartPr>
              <p14:xfrm>
                <a:off x="2339887" y="4828837"/>
                <a:ext cx="49320" cy="182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2B47CBD-1D8F-CBC7-A725-ADA7A7A889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330887" y="4819837"/>
                  <a:ext cx="66960" cy="20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613D1E9-F011-C30A-31C1-80862B7922FF}"/>
              </a:ext>
            </a:extLst>
          </p:cNvPr>
          <p:cNvGrpSpPr/>
          <p:nvPr/>
        </p:nvGrpSpPr>
        <p:grpSpPr>
          <a:xfrm>
            <a:off x="2071327" y="4313317"/>
            <a:ext cx="285840" cy="189720"/>
            <a:chOff x="2071327" y="4313317"/>
            <a:chExt cx="28584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88C7A4F-A27A-4965-6CB0-A35E4D03F323}"/>
                    </a:ext>
                  </a:extLst>
                </p14:cNvPr>
                <p14:cNvContentPartPr/>
                <p14:nvPr/>
              </p14:nvContentPartPr>
              <p14:xfrm>
                <a:off x="2071327" y="4342477"/>
                <a:ext cx="205560" cy="160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88C7A4F-A27A-4965-6CB0-A35E4D03F32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62687" y="4333837"/>
                  <a:ext cx="2232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C178D84B-0CE7-7ECD-8C86-B2BA276BF3DF}"/>
                    </a:ext>
                  </a:extLst>
                </p14:cNvPr>
                <p14:cNvContentPartPr/>
                <p14:nvPr/>
              </p14:nvContentPartPr>
              <p14:xfrm>
                <a:off x="2257087" y="4313317"/>
                <a:ext cx="100080" cy="17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C178D84B-0CE7-7ECD-8C86-B2BA276BF3D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248447" y="4304677"/>
                  <a:ext cx="11772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93FD132-3046-5221-4EBA-91B7E8CAB4E0}"/>
                    </a:ext>
                  </a:extLst>
                </p14:cNvPr>
                <p14:cNvContentPartPr/>
                <p14:nvPr/>
              </p14:nvContentPartPr>
              <p14:xfrm>
                <a:off x="2285887" y="4384597"/>
                <a:ext cx="60120" cy="30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93FD132-3046-5221-4EBA-91B7E8CAB4E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276887" y="4375597"/>
                  <a:ext cx="77760" cy="4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87A4C7-2561-3B45-FDC9-7E14FD5D571D}"/>
              </a:ext>
            </a:extLst>
          </p:cNvPr>
          <p:cNvGrpSpPr/>
          <p:nvPr/>
        </p:nvGrpSpPr>
        <p:grpSpPr>
          <a:xfrm>
            <a:off x="2042887" y="3601597"/>
            <a:ext cx="284040" cy="171360"/>
            <a:chOff x="2042887" y="3601597"/>
            <a:chExt cx="28404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29D0EEA5-2359-E5BC-B22C-E7C1D8E73C9E}"/>
                    </a:ext>
                  </a:extLst>
                </p14:cNvPr>
                <p14:cNvContentPartPr/>
                <p14:nvPr/>
              </p14:nvContentPartPr>
              <p14:xfrm>
                <a:off x="2042887" y="3601597"/>
                <a:ext cx="85680" cy="143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29D0EEA5-2359-E5BC-B22C-E7C1D8E73C9E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033887" y="3592957"/>
                  <a:ext cx="1033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15E701E-9FA2-C178-1B4C-90750FA7F61A}"/>
                    </a:ext>
                  </a:extLst>
                </p14:cNvPr>
                <p14:cNvContentPartPr/>
                <p14:nvPr/>
              </p14:nvContentPartPr>
              <p14:xfrm>
                <a:off x="2205967" y="3602317"/>
                <a:ext cx="120960" cy="170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15E701E-9FA2-C178-1B4C-90750FA7F61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197327" y="3593317"/>
                  <a:ext cx="138600" cy="18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A00054F-9BFF-1115-25BE-DAE07D97C7A1}"/>
              </a:ext>
            </a:extLst>
          </p:cNvPr>
          <p:cNvGrpSpPr/>
          <p:nvPr/>
        </p:nvGrpSpPr>
        <p:grpSpPr>
          <a:xfrm>
            <a:off x="1942807" y="3088957"/>
            <a:ext cx="343800" cy="232920"/>
            <a:chOff x="1942807" y="3088957"/>
            <a:chExt cx="34380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168781B-B448-7815-AF7F-E343EB6016FD}"/>
                    </a:ext>
                  </a:extLst>
                </p14:cNvPr>
                <p14:cNvContentPartPr/>
                <p14:nvPr/>
              </p14:nvContentPartPr>
              <p14:xfrm>
                <a:off x="1942807" y="3088957"/>
                <a:ext cx="198720" cy="216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168781B-B448-7815-AF7F-E343EB6016F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34167" y="3080317"/>
                  <a:ext cx="216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3A943D8-FA3B-499B-70EF-71EF279678FE}"/>
                    </a:ext>
                  </a:extLst>
                </p14:cNvPr>
                <p14:cNvContentPartPr/>
                <p14:nvPr/>
              </p14:nvContentPartPr>
              <p14:xfrm>
                <a:off x="2213887" y="3092197"/>
                <a:ext cx="72720" cy="229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3A943D8-FA3B-499B-70EF-71EF279678FE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204887" y="3083557"/>
                  <a:ext cx="90360" cy="24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1608CC9D-F374-E119-3858-0706B4A09BAE}"/>
                  </a:ext>
                </a:extLst>
              </p14:cNvPr>
              <p14:cNvContentPartPr/>
              <p14:nvPr/>
            </p14:nvContentPartPr>
            <p14:xfrm>
              <a:off x="571207" y="4056277"/>
              <a:ext cx="141840" cy="29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1608CC9D-F374-E119-3858-0706B4A09BAE}"/>
                  </a:ext>
                </a:extLst>
              </p:cNvPr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562567" y="4047277"/>
                <a:ext cx="159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C2DE9A-7BB5-28A7-37D9-615F94DB7AA5}"/>
                  </a:ext>
                </a:extLst>
              </p14:cNvPr>
              <p14:cNvContentPartPr/>
              <p14:nvPr/>
            </p14:nvContentPartPr>
            <p14:xfrm>
              <a:off x="742567" y="5215837"/>
              <a:ext cx="346320" cy="561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C2DE9A-7BB5-28A7-37D9-615F94DB7AA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33567" y="5207197"/>
                <a:ext cx="36396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318FBDF-3467-65DE-182F-D01CCE8B27E3}"/>
                  </a:ext>
                </a:extLst>
              </p14:cNvPr>
              <p14:cNvContentPartPr/>
              <p14:nvPr/>
            </p14:nvContentPartPr>
            <p14:xfrm>
              <a:off x="442687" y="2570917"/>
              <a:ext cx="212040" cy="15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318FBDF-3467-65DE-182F-D01CCE8B27E3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434047" y="2561917"/>
                <a:ext cx="22968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A8AAE096-62A7-AE30-532C-BB787839AF73}"/>
                  </a:ext>
                </a:extLst>
              </p14:cNvPr>
              <p14:cNvContentPartPr/>
              <p14:nvPr/>
            </p14:nvContentPartPr>
            <p14:xfrm>
              <a:off x="456727" y="2085637"/>
              <a:ext cx="146880" cy="9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A8AAE096-62A7-AE30-532C-BB787839AF73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448087" y="2076637"/>
                <a:ext cx="16452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CC13376-EABE-EFD4-6A4D-D6F45A17F276}"/>
                  </a:ext>
                </a:extLst>
              </p14:cNvPr>
              <p14:cNvContentPartPr/>
              <p14:nvPr/>
            </p14:nvContentPartPr>
            <p14:xfrm>
              <a:off x="456727" y="1571557"/>
              <a:ext cx="242640" cy="20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CC13376-EABE-EFD4-6A4D-D6F45A17F276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448087" y="1562557"/>
                <a:ext cx="2602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7EA6A0FD-C8DD-5C2C-456F-6858E63D8F2B}"/>
              </a:ext>
            </a:extLst>
          </p:cNvPr>
          <p:cNvGrpSpPr/>
          <p:nvPr/>
        </p:nvGrpSpPr>
        <p:grpSpPr>
          <a:xfrm>
            <a:off x="112567" y="1499557"/>
            <a:ext cx="161280" cy="312480"/>
            <a:chOff x="112567" y="1499557"/>
            <a:chExt cx="16128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2D743B4-152F-98E8-F291-95B31ACA77D9}"/>
                    </a:ext>
                  </a:extLst>
                </p14:cNvPr>
                <p14:cNvContentPartPr/>
                <p14:nvPr/>
              </p14:nvContentPartPr>
              <p14:xfrm>
                <a:off x="112567" y="1499557"/>
                <a:ext cx="56160" cy="21492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D743B4-152F-98E8-F291-95B31ACA77D9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03927" y="1490917"/>
                  <a:ext cx="738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D41ED262-7BF7-E164-9439-326CEDAD0424}"/>
                    </a:ext>
                  </a:extLst>
                </p14:cNvPr>
                <p14:cNvContentPartPr/>
                <p14:nvPr/>
              </p14:nvContentPartPr>
              <p14:xfrm>
                <a:off x="172327" y="1599637"/>
                <a:ext cx="101520" cy="2124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D41ED262-7BF7-E164-9439-326CEDAD042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163327" y="1590637"/>
                  <a:ext cx="119160" cy="23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B3F77A6-6A96-0898-C6DF-00691F428220}"/>
              </a:ext>
            </a:extLst>
          </p:cNvPr>
          <p:cNvGrpSpPr/>
          <p:nvPr/>
        </p:nvGrpSpPr>
        <p:grpSpPr>
          <a:xfrm>
            <a:off x="342247" y="1656877"/>
            <a:ext cx="1024560" cy="255240"/>
            <a:chOff x="342247" y="1656877"/>
            <a:chExt cx="1024560" cy="25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E4D5DEDD-1160-C211-EEE9-1C5DE52CF512}"/>
                    </a:ext>
                  </a:extLst>
                </p14:cNvPr>
                <p14:cNvContentPartPr/>
                <p14:nvPr/>
              </p14:nvContentPartPr>
              <p14:xfrm>
                <a:off x="342247" y="1656877"/>
                <a:ext cx="227160" cy="1386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4D5DEDD-1160-C211-EEE9-1C5DE52CF512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33247" y="1647877"/>
                  <a:ext cx="24480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5E1A6C-D1C9-7F3A-94FA-EB1BEFEEC3A7}"/>
                    </a:ext>
                  </a:extLst>
                </p14:cNvPr>
                <p14:cNvContentPartPr/>
                <p14:nvPr/>
              </p14:nvContentPartPr>
              <p14:xfrm>
                <a:off x="612247" y="1700077"/>
                <a:ext cx="236520" cy="1310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5E1A6C-D1C9-7F3A-94FA-EB1BEFEEC3A7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603607" y="1691077"/>
                  <a:ext cx="2541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BAB7939-211F-1EE7-FF37-D92998CFF9FC}"/>
                    </a:ext>
                  </a:extLst>
                </p14:cNvPr>
                <p14:cNvContentPartPr/>
                <p14:nvPr/>
              </p14:nvContentPartPr>
              <p14:xfrm>
                <a:off x="970087" y="1714117"/>
                <a:ext cx="15480" cy="1213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BAB7939-211F-1EE7-FF37-D92998CFF9F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961447" y="1705117"/>
                  <a:ext cx="33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F6CA74A-72C9-DA5E-F4D5-05671FC1B18E}"/>
                    </a:ext>
                  </a:extLst>
                </p14:cNvPr>
                <p14:cNvContentPartPr/>
                <p14:nvPr/>
              </p14:nvContentPartPr>
              <p14:xfrm>
                <a:off x="885487" y="1785397"/>
                <a:ext cx="65880" cy="147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1F6CA74A-72C9-DA5E-F4D5-05671FC1B18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6847" y="1776757"/>
                  <a:ext cx="83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035B3154-4044-8BD0-8D7E-03ACF70DC5EC}"/>
                    </a:ext>
                  </a:extLst>
                </p14:cNvPr>
                <p14:cNvContentPartPr/>
                <p14:nvPr/>
              </p14:nvContentPartPr>
              <p14:xfrm>
                <a:off x="999607" y="1760557"/>
                <a:ext cx="165240" cy="1108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035B3154-4044-8BD0-8D7E-03ACF70DC5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990607" y="1751557"/>
                  <a:ext cx="1828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30C1937F-0A03-008C-675A-7F45980BA7EF}"/>
                    </a:ext>
                  </a:extLst>
                </p14:cNvPr>
                <p14:cNvContentPartPr/>
                <p14:nvPr/>
              </p14:nvContentPartPr>
              <p14:xfrm>
                <a:off x="1199767" y="172851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30C1937F-0A03-008C-675A-7F45980BA7EF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1191127" y="1719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7CA6F3C-094F-0BE2-2F6D-BB5CE74B6480}"/>
                    </a:ext>
                  </a:extLst>
                </p14:cNvPr>
                <p14:cNvContentPartPr/>
                <p14:nvPr/>
              </p14:nvContentPartPr>
              <p14:xfrm>
                <a:off x="1271767" y="1785397"/>
                <a:ext cx="95040" cy="1267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7CA6F3C-094F-0BE2-2F6D-BB5CE74B648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1262767" y="1776397"/>
                  <a:ext cx="112680" cy="144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EECE5F0-98E6-54FE-1B15-3D82340B838C}"/>
                  </a:ext>
                </a:extLst>
              </p14:cNvPr>
              <p14:cNvContentPartPr/>
              <p14:nvPr/>
            </p14:nvContentPartPr>
            <p14:xfrm>
              <a:off x="1656607" y="1700077"/>
              <a:ext cx="285480" cy="151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EECE5F0-98E6-54FE-1B15-3D82340B838C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1647967" y="1691077"/>
                <a:ext cx="30312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0" name="Group 59">
            <a:extLst>
              <a:ext uri="{FF2B5EF4-FFF2-40B4-BE49-F238E27FC236}">
                <a16:creationId xmlns:a16="http://schemas.microsoft.com/office/drawing/2014/main" id="{08479DF0-F2C8-41B1-476A-E1747E12582B}"/>
              </a:ext>
            </a:extLst>
          </p:cNvPr>
          <p:cNvGrpSpPr/>
          <p:nvPr/>
        </p:nvGrpSpPr>
        <p:grpSpPr>
          <a:xfrm>
            <a:off x="156487" y="3999757"/>
            <a:ext cx="994680" cy="340560"/>
            <a:chOff x="156487" y="3999757"/>
            <a:chExt cx="994680" cy="340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420279-4803-0B23-E6D2-47371E103891}"/>
                    </a:ext>
                  </a:extLst>
                </p14:cNvPr>
                <p14:cNvContentPartPr/>
                <p14:nvPr/>
              </p14:nvContentPartPr>
              <p14:xfrm>
                <a:off x="156487" y="3999757"/>
                <a:ext cx="58680" cy="18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420279-4803-0B23-E6D2-47371E103891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147847" y="3991117"/>
                  <a:ext cx="7632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425408B5-4572-F0C8-5722-CF9F2F8CD81C}"/>
                    </a:ext>
                  </a:extLst>
                </p14:cNvPr>
                <p14:cNvContentPartPr/>
                <p14:nvPr/>
              </p14:nvContentPartPr>
              <p14:xfrm>
                <a:off x="270607" y="4071757"/>
                <a:ext cx="116280" cy="268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425408B5-4572-F0C8-5722-CF9F2F8CD81C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261967" y="4062757"/>
                  <a:ext cx="1339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0B577EB6-D017-D20A-55D9-33C805C70FC6}"/>
                    </a:ext>
                  </a:extLst>
                </p14:cNvPr>
                <p14:cNvContentPartPr/>
                <p14:nvPr/>
              </p14:nvContentPartPr>
              <p14:xfrm>
                <a:off x="449887" y="4113157"/>
                <a:ext cx="316080" cy="118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0B577EB6-D017-D20A-55D9-33C805C70FC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41247" y="4104517"/>
                  <a:ext cx="3337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F6E96EC0-82A2-1FC0-7EBD-756A1345A254}"/>
                    </a:ext>
                  </a:extLst>
                </p14:cNvPr>
                <p14:cNvContentPartPr/>
                <p14:nvPr/>
              </p14:nvContentPartPr>
              <p14:xfrm>
                <a:off x="813847" y="4114237"/>
                <a:ext cx="360" cy="112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F6E96EC0-82A2-1FC0-7EBD-756A1345A25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804847" y="4105597"/>
                  <a:ext cx="1800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DD7AD4E-CD8B-6D99-9691-493AE04FFEE0}"/>
                    </a:ext>
                  </a:extLst>
                </p14:cNvPr>
                <p14:cNvContentPartPr/>
                <p14:nvPr/>
              </p14:nvContentPartPr>
              <p14:xfrm>
                <a:off x="771007" y="4145917"/>
                <a:ext cx="23400" cy="118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DD7AD4E-CD8B-6D99-9691-493AE04FFEE0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762367" y="4137277"/>
                  <a:ext cx="410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DC3E6221-2CA4-8758-ABF6-CF7ADB368DDA}"/>
                    </a:ext>
                  </a:extLst>
                </p14:cNvPr>
                <p14:cNvContentPartPr/>
                <p14:nvPr/>
              </p14:nvContentPartPr>
              <p14:xfrm>
                <a:off x="813847" y="4211077"/>
                <a:ext cx="122400" cy="3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DC3E6221-2CA4-8758-ABF6-CF7ADB368DDA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804847" y="4202077"/>
                  <a:ext cx="14004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E48B6FD-0B66-BC0F-F5F0-0B60D76AA934}"/>
                    </a:ext>
                  </a:extLst>
                </p14:cNvPr>
                <p14:cNvContentPartPr/>
                <p14:nvPr/>
              </p14:nvContentPartPr>
              <p14:xfrm>
                <a:off x="1059727" y="4171477"/>
                <a:ext cx="91440" cy="885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E48B6FD-0B66-BC0F-F5F0-0B60D76AA934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051087" y="4162837"/>
                  <a:ext cx="109080" cy="106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7647BBE-3645-46C4-A86C-D5AB626F45C1}"/>
                  </a:ext>
                </a:extLst>
              </p14:cNvPr>
              <p14:cNvContentPartPr/>
              <p14:nvPr/>
            </p14:nvContentPartPr>
            <p14:xfrm>
              <a:off x="5958540" y="4968060"/>
              <a:ext cx="360" cy="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7647BBE-3645-46C4-A86C-D5AB626F45C1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949540" y="495906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0854599-40DE-719C-A4EE-C8631C04DA7A}"/>
                  </a:ext>
                </a:extLst>
              </p14:cNvPr>
              <p14:cNvContentPartPr/>
              <p14:nvPr/>
            </p14:nvContentPartPr>
            <p14:xfrm>
              <a:off x="2872260" y="4868700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0854599-40DE-719C-A4EE-C8631C04DA7A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2863620" y="4860060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57E618B-A6C9-5B0B-11FA-D5D7E3A24275}"/>
              </a:ext>
            </a:extLst>
          </p:cNvPr>
          <p:cNvSpPr txBox="1"/>
          <p:nvPr/>
        </p:nvSpPr>
        <p:spPr>
          <a:xfrm>
            <a:off x="185827" y="6161211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/>
              <a:t>NEU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917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BB7D9-E4B0-FF70-486F-349E6C8E0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43720" cy="2907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48532A-529F-5B67-2FE0-F73353279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225" y="0"/>
            <a:ext cx="3940555" cy="290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1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912D034-6067-543F-D2A9-21B2B31E5BC9}"/>
              </a:ext>
            </a:extLst>
          </p:cNvPr>
          <p:cNvCxnSpPr>
            <a:cxnSpLocks/>
          </p:cNvCxnSpPr>
          <p:nvPr/>
        </p:nvCxnSpPr>
        <p:spPr>
          <a:xfrm>
            <a:off x="3114675" y="4743450"/>
            <a:ext cx="6829425" cy="0"/>
          </a:xfrm>
          <a:prstGeom prst="line">
            <a:avLst/>
          </a:prstGeom>
          <a:ln w="5715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3B0FB1-07C6-8BED-A8F8-BBEC611EDB8F}"/>
              </a:ext>
            </a:extLst>
          </p:cNvPr>
          <p:cNvCxnSpPr>
            <a:cxnSpLocks/>
          </p:cNvCxnSpPr>
          <p:nvPr/>
        </p:nvCxnSpPr>
        <p:spPr>
          <a:xfrm flipV="1">
            <a:off x="3317875" y="3759200"/>
            <a:ext cx="0" cy="98425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F18DD0-FBD4-71D1-6B4F-7969DE42AFAC}"/>
              </a:ext>
            </a:extLst>
          </p:cNvPr>
          <p:cNvCxnSpPr>
            <a:cxnSpLocks/>
          </p:cNvCxnSpPr>
          <p:nvPr/>
        </p:nvCxnSpPr>
        <p:spPr>
          <a:xfrm flipV="1">
            <a:off x="9477375" y="3759200"/>
            <a:ext cx="0" cy="984250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FA630-9FEF-CC92-F036-134AD385259C}"/>
                  </a:ext>
                </a:extLst>
              </p:cNvPr>
              <p:cNvSpPr txBox="1"/>
              <p:nvPr/>
            </p:nvSpPr>
            <p:spPr>
              <a:xfrm>
                <a:off x="5399088" y="4354561"/>
                <a:ext cx="1130299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81FA630-9FEF-CC92-F036-134AD3852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9088" y="4354561"/>
                <a:ext cx="1130299" cy="388889"/>
              </a:xfrm>
              <a:prstGeom prst="rect">
                <a:avLst/>
              </a:prstGeom>
              <a:blipFill>
                <a:blip r:embed="rId3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3E5C813-2CFE-C9DB-190C-2F6691DFBC26}"/>
              </a:ext>
            </a:extLst>
          </p:cNvPr>
          <p:cNvCxnSpPr/>
          <p:nvPr/>
        </p:nvCxnSpPr>
        <p:spPr>
          <a:xfrm>
            <a:off x="6438900" y="3644900"/>
            <a:ext cx="0" cy="109855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5A2EE-F0D0-3E35-C984-4E5CE667BA8E}"/>
                  </a:ext>
                </a:extLst>
              </p:cNvPr>
              <p:cNvSpPr txBox="1"/>
              <p:nvPr/>
            </p:nvSpPr>
            <p:spPr>
              <a:xfrm>
                <a:off x="3241676" y="4340321"/>
                <a:ext cx="119380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135A2EE-F0D0-3E35-C984-4E5CE667BA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1676" y="4340321"/>
                <a:ext cx="1193800" cy="388889"/>
              </a:xfrm>
              <a:prstGeom prst="rect">
                <a:avLst/>
              </a:prstGeom>
              <a:blipFill>
                <a:blip r:embed="rId4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F8D4F3-F71B-E25D-BF3C-2BBEFFA98AFC}"/>
                  </a:ext>
                </a:extLst>
              </p:cNvPr>
              <p:cNvSpPr txBox="1"/>
              <p:nvPr/>
            </p:nvSpPr>
            <p:spPr>
              <a:xfrm>
                <a:off x="2208214" y="4326081"/>
                <a:ext cx="119380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0">
                              <a:latin typeface="Cambria Math" panose="02040503050406030204" pitchFamily="18" charset="0"/>
                            </a:rPr>
                            <m:t>−1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3F8D4F3-F71B-E25D-BF3C-2BBEFFA98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8214" y="4326081"/>
                <a:ext cx="1193800" cy="388889"/>
              </a:xfrm>
              <a:prstGeom prst="rect">
                <a:avLst/>
              </a:prstGeom>
              <a:blipFill>
                <a:blip r:embed="rId5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09278D-EC6A-ED04-65D9-14D02759F465}"/>
                  </a:ext>
                </a:extLst>
              </p:cNvPr>
              <p:cNvSpPr txBox="1"/>
              <p:nvPr/>
            </p:nvSpPr>
            <p:spPr>
              <a:xfrm>
                <a:off x="6438900" y="4363317"/>
                <a:ext cx="977900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509278D-EC6A-ED04-65D9-14D02759F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900" y="4363317"/>
                <a:ext cx="977900" cy="388889"/>
              </a:xfrm>
              <a:prstGeom prst="rect">
                <a:avLst/>
              </a:prstGeom>
              <a:blipFill>
                <a:blip r:embed="rId6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9F0BAA-68F1-A700-F457-F57B608BBB92}"/>
                  </a:ext>
                </a:extLst>
              </p:cNvPr>
              <p:cNvSpPr txBox="1"/>
              <p:nvPr/>
            </p:nvSpPr>
            <p:spPr>
              <a:xfrm>
                <a:off x="8520112" y="4326081"/>
                <a:ext cx="1130299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E9F0BAA-68F1-A700-F457-F57B608BB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0112" y="4326081"/>
                <a:ext cx="1130299" cy="388889"/>
              </a:xfrm>
              <a:prstGeom prst="rect">
                <a:avLst/>
              </a:prstGeom>
              <a:blipFill>
                <a:blip r:embed="rId7"/>
                <a:stretch>
                  <a:fillRect t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8F930-4095-1F02-06FE-BDB5E131E253}"/>
                  </a:ext>
                </a:extLst>
              </p:cNvPr>
              <p:cNvSpPr txBox="1"/>
              <p:nvPr/>
            </p:nvSpPr>
            <p:spPr>
              <a:xfrm>
                <a:off x="9378950" y="4338782"/>
                <a:ext cx="1130299" cy="3888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1</m:t>
                          </m:r>
                          <m:d>
                            <m:dPr>
                              <m:ctrlPr>
                                <a:rPr lang="en-US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vi-VN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98F930-4095-1F02-06FE-BDB5E131E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8950" y="4338782"/>
                <a:ext cx="1130299" cy="388889"/>
              </a:xfrm>
              <a:prstGeom prst="rect">
                <a:avLst/>
              </a:prstGeom>
              <a:blipFill>
                <a:blip r:embed="rId8"/>
                <a:stretch>
                  <a:fillRect t="-4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9DFE80-330A-5FB4-42D8-CD901763B6F7}"/>
              </a:ext>
            </a:extLst>
          </p:cNvPr>
          <p:cNvSpPr/>
          <p:nvPr/>
        </p:nvSpPr>
        <p:spPr>
          <a:xfrm rot="211490">
            <a:off x="3446452" y="3418179"/>
            <a:ext cx="2876571" cy="682042"/>
          </a:xfrm>
          <a:custGeom>
            <a:avLst/>
            <a:gdLst>
              <a:gd name="connsiteX0" fmla="*/ 0 w 3035300"/>
              <a:gd name="connsiteY0" fmla="*/ 750290 h 750290"/>
              <a:gd name="connsiteX1" fmla="*/ 1511300 w 3035300"/>
              <a:gd name="connsiteY1" fmla="*/ 990 h 750290"/>
              <a:gd name="connsiteX2" fmla="*/ 3035300 w 3035300"/>
              <a:gd name="connsiteY2" fmla="*/ 623290 h 75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300" h="750290">
                <a:moveTo>
                  <a:pt x="0" y="750290"/>
                </a:moveTo>
                <a:cubicBezTo>
                  <a:pt x="502708" y="386223"/>
                  <a:pt x="1005417" y="22157"/>
                  <a:pt x="1511300" y="990"/>
                </a:cubicBezTo>
                <a:cubicBezTo>
                  <a:pt x="2017183" y="-20177"/>
                  <a:pt x="2526241" y="301556"/>
                  <a:pt x="3035300" y="62329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FBE01D-7A7B-7E5B-EC62-E785B3A91BE1}"/>
              </a:ext>
            </a:extLst>
          </p:cNvPr>
          <p:cNvSpPr/>
          <p:nvPr/>
        </p:nvSpPr>
        <p:spPr>
          <a:xfrm rot="211490">
            <a:off x="6547633" y="3432471"/>
            <a:ext cx="2876571" cy="682042"/>
          </a:xfrm>
          <a:custGeom>
            <a:avLst/>
            <a:gdLst>
              <a:gd name="connsiteX0" fmla="*/ 0 w 3035300"/>
              <a:gd name="connsiteY0" fmla="*/ 750290 h 750290"/>
              <a:gd name="connsiteX1" fmla="*/ 1511300 w 3035300"/>
              <a:gd name="connsiteY1" fmla="*/ 990 h 750290"/>
              <a:gd name="connsiteX2" fmla="*/ 3035300 w 3035300"/>
              <a:gd name="connsiteY2" fmla="*/ 623290 h 750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300" h="750290">
                <a:moveTo>
                  <a:pt x="0" y="750290"/>
                </a:moveTo>
                <a:cubicBezTo>
                  <a:pt x="502708" y="386223"/>
                  <a:pt x="1005417" y="22157"/>
                  <a:pt x="1511300" y="990"/>
                </a:cubicBezTo>
                <a:cubicBezTo>
                  <a:pt x="2017183" y="-20177"/>
                  <a:pt x="2526241" y="301556"/>
                  <a:pt x="3035300" y="62329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977E5F-BE24-7311-2287-F5E41DDEC72A}"/>
                  </a:ext>
                </a:extLst>
              </p:cNvPr>
              <p:cNvSpPr txBox="1"/>
              <p:nvPr/>
            </p:nvSpPr>
            <p:spPr>
              <a:xfrm>
                <a:off x="3803651" y="3076691"/>
                <a:ext cx="1427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 smtClean="0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vi-V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vi-V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C977E5F-BE24-7311-2287-F5E41DDEC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651" y="3076691"/>
                <a:ext cx="142795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245EA6-C2AF-635F-9156-FFC31442EBCE}"/>
                  </a:ext>
                </a:extLst>
              </p:cNvPr>
              <p:cNvSpPr txBox="1"/>
              <p:nvPr/>
            </p:nvSpPr>
            <p:spPr>
              <a:xfrm>
                <a:off x="2976165" y="4824728"/>
                <a:ext cx="656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>
                    <a:latin typeface="+mj-lt"/>
                  </a:rPr>
                  <a:t> - 1</a:t>
                </a:r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1245EA6-C2AF-635F-9156-FFC31442E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165" y="4824728"/>
                <a:ext cx="656431" cy="369332"/>
              </a:xfrm>
              <a:prstGeom prst="rect">
                <a:avLst/>
              </a:prstGeom>
              <a:blipFill>
                <a:blip r:embed="rId10"/>
                <a:stretch>
                  <a:fillRect t="-9836" r="-1852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3F23F-189A-AB33-56B9-328386EF0F6A}"/>
                  </a:ext>
                </a:extLst>
              </p:cNvPr>
              <p:cNvSpPr txBox="1"/>
              <p:nvPr/>
            </p:nvSpPr>
            <p:spPr>
              <a:xfrm>
                <a:off x="6110684" y="4824728"/>
                <a:ext cx="6564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vi-VN" b="1" i="1">
                          <a:latin typeface="Cambria Math" panose="02040503050406030204" pitchFamily="18" charset="0"/>
                        </a:rPr>
                        <m:t>n</m:t>
                      </m:r>
                    </m:oMath>
                  </m:oMathPara>
                </a14:m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24C3F23F-189A-AB33-56B9-328386EF0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684" y="4824728"/>
                <a:ext cx="656431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5E1775-CC3C-9E98-9C21-CA032DA07DDC}"/>
                  </a:ext>
                </a:extLst>
              </p:cNvPr>
              <p:cNvSpPr txBox="1"/>
              <p:nvPr/>
            </p:nvSpPr>
            <p:spPr>
              <a:xfrm>
                <a:off x="9231709" y="4782169"/>
                <a:ext cx="81399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vi-VN" b="1" i="1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vi-VN">
                    <a:latin typeface="+mj-lt"/>
                  </a:rPr>
                  <a:t> + 1</a:t>
                </a:r>
                <a:endParaRPr lang="en-US">
                  <a:latin typeface="+mj-lt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35E1775-CC3C-9E98-9C21-CA032DA07D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1709" y="4782169"/>
                <a:ext cx="813991" cy="369332"/>
              </a:xfrm>
              <a:prstGeom prst="rect">
                <a:avLst/>
              </a:prstGeom>
              <a:blipFill>
                <a:blip r:embed="rId12"/>
                <a:stretch>
                  <a:fillRect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0E6BFB-DB30-2B89-5F52-2678B83FCB2B}"/>
                  </a:ext>
                </a:extLst>
              </p:cNvPr>
              <p:cNvSpPr txBox="1"/>
              <p:nvPr/>
            </p:nvSpPr>
            <p:spPr>
              <a:xfrm>
                <a:off x="3721498" y="2125239"/>
                <a:ext cx="142795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−1 (+)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7C0E6BFB-DB30-2B89-5F52-2678B83FCB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1498" y="2125239"/>
                <a:ext cx="1427956" cy="396006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2A4CAE-70AC-CD24-54FC-987A14921CE7}"/>
                  </a:ext>
                </a:extLst>
              </p:cNvPr>
              <p:cNvSpPr txBox="1"/>
              <p:nvPr/>
            </p:nvSpPr>
            <p:spPr>
              <a:xfrm>
                <a:off x="7208600" y="2143169"/>
                <a:ext cx="1427956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vi-VN" i="1">
                              <a:latin typeface="Cambria Math" panose="02040503050406030204" pitchFamily="18" charset="0"/>
                            </a:rPr>
                            <m:t> (+)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C2A4CAE-70AC-CD24-54FC-987A14921C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8600" y="2143169"/>
                <a:ext cx="1427956" cy="396006"/>
              </a:xfrm>
              <a:prstGeom prst="rect">
                <a:avLst/>
              </a:prstGeom>
              <a:blipFill>
                <a:blip r:embed="rId14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57D756-2761-F78C-642A-C11F8B09F501}"/>
                  </a:ext>
                </a:extLst>
              </p:cNvPr>
              <p:cNvSpPr txBox="1"/>
              <p:nvPr/>
            </p:nvSpPr>
            <p:spPr>
              <a:xfrm>
                <a:off x="7377906" y="3028161"/>
                <a:ext cx="14279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vi-VN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vi-VN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vi-V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C57D756-2761-F78C-642A-C11F8B09F5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06" y="3028161"/>
                <a:ext cx="1427956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19857F-F0C6-A9CB-8769-D8DF10D424A0}"/>
                  </a:ext>
                </a:extLst>
              </p:cNvPr>
              <p:cNvSpPr txBox="1"/>
              <p:nvPr/>
            </p:nvSpPr>
            <p:spPr>
              <a:xfrm>
                <a:off x="6096000" y="3219880"/>
                <a:ext cx="79057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B19857F-F0C6-A9CB-8769-D8DF10D424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219880"/>
                <a:ext cx="790576" cy="36933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9588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0F9927F4-A4FF-2186-525D-D1FFA725CC5B}"/>
              </a:ext>
            </a:extLst>
          </p:cNvPr>
          <p:cNvGrpSpPr/>
          <p:nvPr/>
        </p:nvGrpSpPr>
        <p:grpSpPr>
          <a:xfrm>
            <a:off x="1914524" y="2285999"/>
            <a:ext cx="2613026" cy="2809071"/>
            <a:chOff x="1914524" y="2286000"/>
            <a:chExt cx="2613026" cy="19050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BF2B44-55F2-A0D7-A156-F108C33CF1DA}"/>
                    </a:ext>
                  </a:extLst>
                </p:cNvPr>
                <p:cNvSpPr txBox="1"/>
                <p:nvPr/>
              </p:nvSpPr>
              <p:spPr>
                <a:xfrm>
                  <a:off x="1914524" y="2598249"/>
                  <a:ext cx="2613026" cy="15801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28600" indent="-228600">
                    <a:buAutoNum type="arabicPeriod"/>
                  </a:pPr>
                  <a:r>
                    <a:rPr lang="vi-VN" sz="1600">
                      <a:effectLst/>
                      <a:latin typeface="Times New Roman" panose="02020603050405020304" pitchFamily="18" charset="0"/>
                      <a:ea typeface="Calibri" panose="020F0502020204030204" pitchFamily="34" charset="0"/>
                    </a:rPr>
                    <a:t>Phương trình ngoại suy trạng thái: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vi-VN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vi-V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vi-V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(−)</m:t>
                            </m:r>
                          </m:sub>
                        </m:sSub>
                        <m:r>
                          <a:rPr lang="vi-V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vi-VN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vi-VN" sz="1600" b="1" i="1"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vi-V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vi-V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−1(+)</m:t>
                            </m:r>
                          </m:sub>
                        </m:sSub>
                        <m:r>
                          <a:rPr lang="vi-VN" sz="16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vi-VN" sz="16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vi-VN" sz="16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vi-VN" sz="16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endParaRPr lang="vi-VN" sz="1200">
                    <a:effectLst/>
                    <a:latin typeface="Times New Roman" panose="02020603050405020304" pitchFamily="18" charset="0"/>
                    <a:ea typeface="Calibri" panose="020F0502020204030204" pitchFamily="34" charset="0"/>
                    <a:cs typeface="Times New Roman" panose="02020603050405020304" pitchFamily="18" charset="0"/>
                  </a:endParaRPr>
                </a:p>
                <a:p>
                  <a:pPr marL="228600" indent="-228600">
                    <a:buAutoNum type="arabicPeriod" startAt="2"/>
                  </a:pPr>
                  <a:r>
                    <a:rPr lang="vi-VN">
                      <a:latin typeface="Times New Roman" panose="02020603050405020304" pitchFamily="18" charset="0"/>
                    </a:rPr>
                    <a:t>Phương trình ngoại suy ma trận hiệp phương sai: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vi-VN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vi-VN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(−)</m:t>
                            </m:r>
                          </m:sub>
                        </m:sSub>
                        <m:r>
                          <a:rPr lang="vi-VN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vi-V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𝑭</m:t>
                        </m:r>
                        <m:sSub>
                          <m:sSubPr>
                            <m:ctrlPr>
                              <a:rPr lang="en-US" sz="1600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vi-V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vi-VN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vi-VN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−1 (+)</m:t>
                            </m:r>
                          </m:sub>
                        </m:sSub>
                        <m:sSup>
                          <m:sSup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vi-VN" sz="1600" b="1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e>
                          <m:sup>
                            <m:r>
                              <a:rPr lang="vi-VN" sz="1600" i="1"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vi-VN" sz="1600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vi-VN" sz="1600" b="1" i="1"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𝑸</m:t>
                        </m:r>
                      </m:oMath>
                    </m:oMathPara>
                  </a14:m>
                  <a:endParaRPr lang="vi-VN" sz="160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marL="228600" indent="-228600">
                    <a:buAutoNum type="arabicPeriod"/>
                  </a:pPr>
                  <a:endParaRPr lang="en-US" sz="120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F5BF2B44-55F2-A0D7-A156-F108C33CF1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14524" y="2598249"/>
                  <a:ext cx="2613026" cy="1580155"/>
                </a:xfrm>
                <a:prstGeom prst="rect">
                  <a:avLst/>
                </a:prstGeom>
                <a:blipFill>
                  <a:blip r:embed="rId3"/>
                  <a:stretch>
                    <a:fillRect l="-1399" t="-785" r="-209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DBACAEE-059C-C17E-56D3-D575C9273BF3}"/>
                </a:ext>
              </a:extLst>
            </p:cNvPr>
            <p:cNvGrpSpPr/>
            <p:nvPr/>
          </p:nvGrpSpPr>
          <p:grpSpPr>
            <a:xfrm>
              <a:off x="1914524" y="2286000"/>
              <a:ext cx="2613026" cy="1905000"/>
              <a:chOff x="1914524" y="2286000"/>
              <a:chExt cx="2613026" cy="1905000"/>
            </a:xfrm>
          </p:grpSpPr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BF67D395-7E1C-F69F-7ACE-44F4E33536FB}"/>
                  </a:ext>
                </a:extLst>
              </p:cNvPr>
              <p:cNvSpPr/>
              <p:nvPr/>
            </p:nvSpPr>
            <p:spPr>
              <a:xfrm>
                <a:off x="1914524" y="2286000"/>
                <a:ext cx="2613026" cy="1905000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6A361FCC-28C4-674A-C592-E41D8F08D7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14524" y="2532872"/>
                <a:ext cx="2613026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97D3105-4BB9-B4C8-50ED-885076DE7360}"/>
              </a:ext>
            </a:extLst>
          </p:cNvPr>
          <p:cNvSpPr txBox="1"/>
          <p:nvPr/>
        </p:nvSpPr>
        <p:spPr>
          <a:xfrm>
            <a:off x="2423795" y="2299948"/>
            <a:ext cx="261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>
                <a:latin typeface="Times New Roman" panose="02020603050405020304" pitchFamily="18" charset="0"/>
              </a:rPr>
              <a:t>Bước dự đoán</a:t>
            </a:r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A5FF7BD-D29C-6C97-E985-0CBBFD43A56E}"/>
              </a:ext>
            </a:extLst>
          </p:cNvPr>
          <p:cNvGrpSpPr/>
          <p:nvPr/>
        </p:nvGrpSpPr>
        <p:grpSpPr>
          <a:xfrm>
            <a:off x="5835652" y="2280699"/>
            <a:ext cx="2613026" cy="2814373"/>
            <a:chOff x="5632451" y="1828663"/>
            <a:chExt cx="2613026" cy="2814373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4DF8AE5-F2F5-41FD-C83D-51E948F61E43}"/>
                </a:ext>
              </a:extLst>
            </p:cNvPr>
            <p:cNvGrpSpPr/>
            <p:nvPr/>
          </p:nvGrpSpPr>
          <p:grpSpPr>
            <a:xfrm>
              <a:off x="5632451" y="1833964"/>
              <a:ext cx="2613026" cy="2809072"/>
              <a:chOff x="1914524" y="2285999"/>
              <a:chExt cx="2613026" cy="328849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CEF870B-046C-390F-0F3A-2752989FB3C7}"/>
                      </a:ext>
                    </a:extLst>
                  </p:cNvPr>
                  <p:cNvSpPr txBox="1"/>
                  <p:nvPr/>
                </p:nvSpPr>
                <p:spPr>
                  <a:xfrm>
                    <a:off x="1914524" y="2766507"/>
                    <a:ext cx="2613026" cy="238802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vi-VN" sz="1200">
                        <a:effectLst/>
                        <a:latin typeface="+mj-lt"/>
                        <a:ea typeface="Calibri" panose="020F0502020204030204" pitchFamily="34" charset="0"/>
                      </a:rPr>
                      <a:t>1. Phần dư đo lường: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vi-VN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= 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vi-VN" sz="1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vi-VN" sz="1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vi-VN" sz="1200" b="1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𝑯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(−)</m:t>
                              </m:r>
                            </m:sub>
                          </m:sSub>
                        </m:oMath>
                      </m:oMathPara>
                    </a14:m>
                    <a:endParaRPr lang="vi-VN" sz="1200"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endParaRPr lang="vi-VN" sz="1200"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r>
                      <a:rPr lang="vi-VN" sz="12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a:t>2. Độ lợi Kalman – trọng số:</a:t>
                    </a: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vi-VN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=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(−)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</m:e>
                            <m:sup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𝑻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1200" b="1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vi-VN" sz="1200" b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vi-VN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vi-VN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(−)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200" b="1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𝑯</m:t>
                                  </m:r>
                                </m:e>
                                <m:sup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vi-VN" sz="1200" b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vi-VN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vi-VN" sz="1200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p>
                          </m:sSup>
                        </m:oMath>
                      </m:oMathPara>
                    </a14:m>
                    <a:endParaRPr lang="vi-VN" sz="1200">
                      <a:effectLst/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endParaRPr lang="vi-VN" sz="1200">
                      <a:effectLst/>
                      <a:latin typeface="+mj-lt"/>
                      <a:ea typeface="Calibri" panose="020F0502020204030204" pitchFamily="34" charset="0"/>
                      <a:cs typeface="Times New Roman" panose="02020603050405020304" pitchFamily="18" charset="0"/>
                    </a:endParaRPr>
                  </a:p>
                  <a:p>
                    <a:r>
                      <a:rPr lang="vi-VN" sz="1200">
                        <a:latin typeface="+mj-lt"/>
                      </a:rPr>
                      <a:t>3. Phương trình cập nhật trạng thái:</a:t>
                    </a:r>
                    <a:endParaRPr lang="vi-VN" sz="1200" i="1"/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(+)</m:t>
                              </m:r>
                            </m:sub>
                          </m:sSub>
                          <m:r>
                            <a:rPr lang="vi-VN" sz="1200" i="1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vi-VN" sz="12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  <m:sub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(−)</m:t>
                              </m:r>
                            </m:sub>
                          </m:sSub>
                          <m:r>
                            <a:rPr lang="vi-VN" sz="12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  <m:sub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vi-VN" sz="12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vi-VN" sz="1200">
                      <a:latin typeface="+mj-lt"/>
                    </a:endParaRPr>
                  </a:p>
                  <a:p>
                    <a:endParaRPr lang="vi-VN" sz="1200">
                      <a:latin typeface="+mj-lt"/>
                    </a:endParaRPr>
                  </a:p>
                  <a:p>
                    <a:r>
                      <a:rPr lang="vi-VN" sz="1200">
                        <a:latin typeface="+mj-lt"/>
                      </a:rPr>
                      <a:t>4. </a:t>
                    </a:r>
                    <a:r>
                      <a:rPr lang="vi-VN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rPr>
                      <a:t>Phương trình ma trận cập nhật hiệp phương sai </a:t>
                    </a:r>
                    <a:endParaRPr lang="vi-VN" sz="1200">
                      <a:latin typeface="+mj-lt"/>
                    </a:endParaRPr>
                  </a:p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200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(+)</m:t>
                              </m:r>
                            </m:sub>
                          </m:sSub>
                          <m:r>
                            <a:rPr lang="vi-VN" sz="120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=</m:t>
                          </m:r>
                          <m:sSub>
                            <m:sSubPr>
                              <m:ctrlPr>
                                <a:rPr lang="en-US" sz="12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𝑰</m:t>
                              </m:r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vi-VN" sz="1200" b="1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𝑲</m:t>
                                  </m:r>
                                </m:e>
                                <m:sub>
                                  <m:r>
                                    <a:rPr lang="vi-VN" sz="1200" i="1">
                                      <a:effectLst/>
                                      <a:latin typeface="Cambria Math" panose="02040503050406030204" pitchFamily="18" charset="0"/>
                                      <a:ea typeface="Calibri" panose="020F0502020204030204" pitchFamily="34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𝑯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vi-VN" sz="1200" b="1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vi-VN" sz="12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(−)</m:t>
                              </m:r>
                            </m:sub>
                          </m:sSub>
                        </m:oMath>
                      </m:oMathPara>
                    </a14:m>
                    <a:endParaRPr lang="en-US" sz="120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TextBox 32">
                    <a:extLst>
                      <a:ext uri="{FF2B5EF4-FFF2-40B4-BE49-F238E27FC236}">
                        <a16:creationId xmlns:a16="http://schemas.microsoft.com/office/drawing/2014/main" id="{CCEF870B-046C-390F-0F3A-2752989FB3C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14524" y="2766507"/>
                    <a:ext cx="2613026" cy="2388026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641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2A08611E-A23A-43AC-D702-E55F4425732C}"/>
                  </a:ext>
                </a:extLst>
              </p:cNvPr>
              <p:cNvGrpSpPr/>
              <p:nvPr/>
            </p:nvGrpSpPr>
            <p:grpSpPr>
              <a:xfrm>
                <a:off x="1914524" y="2285999"/>
                <a:ext cx="2613026" cy="3288493"/>
                <a:chOff x="1914524" y="2285999"/>
                <a:chExt cx="2613026" cy="3288493"/>
              </a:xfrm>
            </p:grpSpPr>
            <p:sp>
              <p:nvSpPr>
                <p:cNvPr id="36" name="Rectangle: Rounded Corners 35">
                  <a:extLst>
                    <a:ext uri="{FF2B5EF4-FFF2-40B4-BE49-F238E27FC236}">
                      <a16:creationId xmlns:a16="http://schemas.microsoft.com/office/drawing/2014/main" id="{DF171BFF-2C6B-2D22-4DFA-882099C14482}"/>
                    </a:ext>
                  </a:extLst>
                </p:cNvPr>
                <p:cNvSpPr/>
                <p:nvPr/>
              </p:nvSpPr>
              <p:spPr>
                <a:xfrm>
                  <a:off x="1914524" y="2285999"/>
                  <a:ext cx="2613026" cy="3288493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21088201-2DAA-583B-8398-569178B15B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14524" y="2717800"/>
                  <a:ext cx="2613026" cy="0"/>
                </a:xfrm>
                <a:prstGeom prst="line">
                  <a:avLst/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7D6EEB2-BACA-BCF1-0963-EACB54F91571}"/>
                </a:ext>
              </a:extLst>
            </p:cNvPr>
            <p:cNvSpPr txBox="1"/>
            <p:nvPr/>
          </p:nvSpPr>
          <p:spPr>
            <a:xfrm>
              <a:off x="6136011" y="1828663"/>
              <a:ext cx="18021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>
                  <a:latin typeface="Times New Roman" panose="02020603050405020304" pitchFamily="18" charset="0"/>
                </a:rPr>
                <a:t>Bước cập nhật</a:t>
              </a:r>
              <a:endParaRPr lang="en-US"/>
            </a:p>
          </p:txBody>
        </p:sp>
      </p:grpSp>
      <p:sp>
        <p:nvSpPr>
          <p:cNvPr id="74" name="Arrow: Curved Down 73">
            <a:extLst>
              <a:ext uri="{FF2B5EF4-FFF2-40B4-BE49-F238E27FC236}">
                <a16:creationId xmlns:a16="http://schemas.microsoft.com/office/drawing/2014/main" id="{D006E003-78BA-5DEB-B456-F3E30A2CC2E5}"/>
              </a:ext>
            </a:extLst>
          </p:cNvPr>
          <p:cNvSpPr/>
          <p:nvPr/>
        </p:nvSpPr>
        <p:spPr>
          <a:xfrm flipH="1" flipV="1">
            <a:off x="2892424" y="5095069"/>
            <a:ext cx="4578351" cy="762799"/>
          </a:xfrm>
          <a:prstGeom prst="curvedDownArrow">
            <a:avLst>
              <a:gd name="adj1" fmla="val 18566"/>
              <a:gd name="adj2" fmla="val 47632"/>
              <a:gd name="adj3" fmla="val 3136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Arrow: Curved Down 74">
            <a:extLst>
              <a:ext uri="{FF2B5EF4-FFF2-40B4-BE49-F238E27FC236}">
                <a16:creationId xmlns:a16="http://schemas.microsoft.com/office/drawing/2014/main" id="{B70A356B-F7C7-9243-70FE-FA5F830AAB16}"/>
              </a:ext>
            </a:extLst>
          </p:cNvPr>
          <p:cNvSpPr/>
          <p:nvPr/>
        </p:nvSpPr>
        <p:spPr>
          <a:xfrm>
            <a:off x="3033712" y="1591046"/>
            <a:ext cx="4357688" cy="694953"/>
          </a:xfrm>
          <a:prstGeom prst="curvedDownArrow">
            <a:avLst>
              <a:gd name="adj1" fmla="val 18566"/>
              <a:gd name="adj2" fmla="val 51236"/>
              <a:gd name="adj3" fmla="val 33096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2C927D-CB49-2A43-7A1B-41E4E123C70A}"/>
                  </a:ext>
                </a:extLst>
              </p:cNvPr>
              <p:cNvSpPr txBox="1"/>
              <p:nvPr/>
            </p:nvSpPr>
            <p:spPr>
              <a:xfrm>
                <a:off x="1322387" y="1486314"/>
                <a:ext cx="4492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vi-VN" sz="1800" b="1" i="1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</m:acc>
                        </m:e>
                        <m:sub>
                          <m:r>
                            <a:rPr lang="vi-V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02C927D-CB49-2A43-7A1B-41E4E123C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387" y="1486314"/>
                <a:ext cx="449263" cy="369332"/>
              </a:xfrm>
              <a:prstGeom prst="rect">
                <a:avLst/>
              </a:prstGeom>
              <a:blipFill>
                <a:blip r:embed="rId5"/>
                <a:stretch>
                  <a:fillRect t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BE80E-90DA-5C7E-54FA-3710AFFCB0D4}"/>
                  </a:ext>
                </a:extLst>
              </p:cNvPr>
              <p:cNvSpPr txBox="1"/>
              <p:nvPr/>
            </p:nvSpPr>
            <p:spPr>
              <a:xfrm>
                <a:off x="1490662" y="1486314"/>
                <a:ext cx="70008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vi-V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3BE80E-90DA-5C7E-54FA-3710AFFCB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662" y="1486314"/>
                <a:ext cx="70008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1FBCF-3569-023F-8CA7-A7A2ADC6F066}"/>
                  </a:ext>
                </a:extLst>
              </p:cNvPr>
              <p:cNvSpPr txBox="1"/>
              <p:nvPr/>
            </p:nvSpPr>
            <p:spPr>
              <a:xfrm>
                <a:off x="1234440" y="5856073"/>
                <a:ext cx="6096000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s-E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predict(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vi-VN" sz="1800" b="1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vi-V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vi-VN" sz="18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−1(+)</m:t>
                        </m:r>
                      </m:sub>
                    </m:sSub>
                  </m:oMath>
                </a14:m>
                <a:r>
                  <a:rPr lang="es-E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, u,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vi-VN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vi-VN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−1 (+)</m:t>
                        </m:r>
                      </m:sub>
                    </m:sSub>
                  </m:oMath>
                </a14:m>
                <a:r>
                  <a:rPr lang="es-E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, Q)</a:t>
                </a:r>
                <a:endParaRPr lang="en-US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641FBCF-3569-023F-8CA7-A7A2ADC6F0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440" y="5856073"/>
                <a:ext cx="6096000" cy="396006"/>
              </a:xfrm>
              <a:prstGeom prst="rect">
                <a:avLst/>
              </a:prstGeom>
              <a:blipFill>
                <a:blip r:embed="rId7"/>
                <a:stretch>
                  <a:fillRect l="-900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363E12-B0F9-EE45-A584-0B5C4ECEA078}"/>
                  </a:ext>
                </a:extLst>
              </p:cNvPr>
              <p:cNvSpPr txBox="1"/>
              <p:nvPr/>
            </p:nvSpPr>
            <p:spPr>
              <a:xfrm>
                <a:off x="1295400" y="6266028"/>
                <a:ext cx="6096000" cy="396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update(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vi-V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vi-VN" sz="18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vi-VN" sz="1800" i="1">
                            <a:latin typeface="Cambria Math" panose="02040503050406030204" pitchFamily="18" charset="0"/>
                          </a:rPr>
                          <m:t>(−)</m:t>
                        </m:r>
                      </m:sub>
                    </m:sSub>
                  </m:oMath>
                </a14:m>
                <a:r>
                  <a:rPr lang="en-U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vi-VN" b="1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vi-VN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vi-VN" i="1"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(−)</m:t>
                        </m:r>
                      </m:sub>
                    </m:sSub>
                  </m:oMath>
                </a14:m>
                <a:r>
                  <a:rPr lang="en-US" b="1" i="0">
                    <a:solidFill>
                      <a:srgbClr val="000000"/>
                    </a:solidFill>
                    <a:effectLst/>
                    <a:highlight>
                      <a:srgbClr val="FFFFFF"/>
                    </a:highlight>
                    <a:latin typeface="Times New Roman" panose="02020603050405020304" pitchFamily="18" charset="0"/>
                  </a:rPr>
                  <a:t>, z, R)</a:t>
                </a:r>
                <a:endParaRPr lang="en-US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0363E12-B0F9-EE45-A584-0B5C4ECEA0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6266028"/>
                <a:ext cx="6096000" cy="396006"/>
              </a:xfrm>
              <a:prstGeom prst="rect">
                <a:avLst/>
              </a:prstGeom>
              <a:blipFill>
                <a:blip r:embed="rId8"/>
                <a:stretch>
                  <a:fillRect l="-900" t="-9231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8CFE3-E895-C2F1-EF12-29FDABFA9DA3}"/>
                  </a:ext>
                </a:extLst>
              </p:cNvPr>
              <p:cNvSpPr txBox="1"/>
              <p:nvPr/>
            </p:nvSpPr>
            <p:spPr>
              <a:xfrm>
                <a:off x="-14288" y="1025878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1800" b="1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vi-VN" b="1" i="1"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398CFE3-E895-C2F1-EF12-29FDABFA9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288" y="1025878"/>
                <a:ext cx="609600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6725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699</Words>
  <Application>Microsoft Office PowerPoint</Application>
  <PresentationFormat>Widescreen</PresentationFormat>
  <Paragraphs>184</Paragraphs>
  <Slides>25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IntelOne Mono</vt:lpstr>
      <vt:lpstr>Lato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Luan</dc:creator>
  <cp:lastModifiedBy>Le Thanh Luan 20203494</cp:lastModifiedBy>
  <cp:revision>1</cp:revision>
  <dcterms:created xsi:type="dcterms:W3CDTF">2024-06-22T17:47:21Z</dcterms:created>
  <dcterms:modified xsi:type="dcterms:W3CDTF">2024-07-14T10:09:32Z</dcterms:modified>
</cp:coreProperties>
</file>